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62" r:id="rId1"/>
  </p:sldMasterIdLst>
  <p:notesMasterIdLst>
    <p:notesMasterId r:id="rId39"/>
  </p:notesMasterIdLst>
  <p:sldIdLst>
    <p:sldId id="257" r:id="rId2"/>
    <p:sldId id="318" r:id="rId3"/>
    <p:sldId id="319" r:id="rId4"/>
    <p:sldId id="271" r:id="rId5"/>
    <p:sldId id="272" r:id="rId6"/>
    <p:sldId id="27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283" r:id="rId25"/>
    <p:sldId id="316" r:id="rId26"/>
    <p:sldId id="285" r:id="rId27"/>
    <p:sldId id="286" r:id="rId28"/>
    <p:sldId id="341" r:id="rId29"/>
    <p:sldId id="342" r:id="rId30"/>
    <p:sldId id="343" r:id="rId31"/>
    <p:sldId id="344" r:id="rId32"/>
    <p:sldId id="345" r:id="rId33"/>
    <p:sldId id="346" r:id="rId34"/>
    <p:sldId id="347" r:id="rId35"/>
    <p:sldId id="348" r:id="rId36"/>
    <p:sldId id="349" r:id="rId37"/>
    <p:sldId id="312" r:id="rId38"/>
  </p:sldIdLst>
  <p:sldSz cx="18288000" cy="10287000"/>
  <p:notesSz cx="6858000" cy="9144000"/>
  <p:embeddedFontLst>
    <p:embeddedFont>
      <p:font typeface="Calibri" pitchFamily="34" charset="0"/>
      <p:regular r:id="rId40"/>
      <p:bold r:id="rId41"/>
    </p:embeddedFont>
    <p:embeddedFont>
      <p:font typeface="Segoe UI Black" pitchFamily="34" charset="0"/>
      <p:bold r:id="rId42"/>
      <p:boldItalic r:id="rId43"/>
    </p:embeddedFont>
    <p:embeddedFont>
      <p:font typeface="Playfair Display" charset="0"/>
      <p:regular r:id="rId44"/>
    </p:embeddedFont>
    <p:embeddedFont>
      <p:font typeface="Malgun Gothic" pitchFamily="34" charset="-127"/>
      <p:regular r:id="rId45"/>
      <p:bold r:id="rId46"/>
    </p:embeddedFont>
    <p:embeddedFont>
      <p:font typeface="Bell MT" pitchFamily="18" charset="0"/>
      <p:regular r:id="rId47"/>
      <p:bold r:id="rId48"/>
      <p:italic r:id="rId49"/>
    </p:embeddedFont>
    <p:embeddedFont>
      <p:font typeface="Microsoft JhengHei" pitchFamily="34" charset="-120"/>
      <p:regular r:id="rId50"/>
      <p:bold r:id="rId51"/>
    </p:embeddedFont>
    <p:embeddedFont>
      <p:font typeface="Montserrat Bold" charset="0"/>
      <p:regular r:id="rId52"/>
    </p:embeddedFont>
    <p:embeddedFont>
      <p:font typeface="Montserrat" charset="0"/>
      <p:regular r:id="rId53"/>
    </p:embeddedFont>
    <p:embeddedFont>
      <p:font typeface="Cambria" pitchFamily="18" charset="0"/>
      <p:regular r:id="rId54"/>
      <p:bold r:id="rId55"/>
      <p:italic r:id="rId56"/>
      <p:boldItalic r:id="rId57"/>
    </p:embeddedFont>
    <p:embeddedFont>
      <p:font typeface="Calibri Light" pitchFamily="34" charset="0"/>
      <p:regular r:id="rId58"/>
    </p:embeddedFont>
    <p:embeddedFont>
      <p:font typeface="Verdana" pitchFamily="34" charset="0"/>
      <p:regular r:id="rId59"/>
      <p:bold r:id="rId60"/>
      <p:italic r:id="rId61"/>
      <p:boldItalic r:id="rId62"/>
    </p:embeddedFont>
    <p:embeddedFont>
      <p:font typeface="Tahoma" pitchFamily="34" charset="0"/>
      <p:regular r:id="rId63"/>
      <p:bold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xmlns="" userId="df1cab286f4d79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83836"/>
    <a:srgbClr val="9F916D"/>
    <a:srgbClr val="ACAE9B"/>
    <a:srgbClr val="D6D0C0"/>
    <a:srgbClr val="DCD7CA"/>
    <a:srgbClr val="B6AB90"/>
    <a:srgbClr val="8B7E5C"/>
    <a:srgbClr val="D4BD70"/>
    <a:srgbClr val="363636"/>
    <a:srgbClr val="E2DFB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94624" autoAdjust="0"/>
  </p:normalViewPr>
  <p:slideViewPr>
    <p:cSldViewPr>
      <p:cViewPr>
        <p:scale>
          <a:sx n="33" d="100"/>
          <a:sy n="33" d="100"/>
        </p:scale>
        <p:origin x="-1284" y="-420"/>
      </p:cViewPr>
      <p:guideLst>
        <p:guide orient="horz" pos="2160"/>
        <p:guide pos="2880"/>
      </p:guideLst>
    </p:cSldViewPr>
  </p:slideViewPr>
  <p:outlineViewPr>
    <p:cViewPr>
      <p:scale>
        <a:sx n="33" d="100"/>
        <a:sy n="33" d="100"/>
      </p:scale>
      <p:origin x="0" y="20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211C5-548C-4508-94A0-A13A6230F69E}" type="datetimeFigureOut">
              <a:rPr lang="en-US" smtClean="0"/>
              <a:pPr/>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3EF3C-6B8E-4A8F-A2B4-BF277AAA32EB}" type="slidenum">
              <a:rPr lang="en-US" smtClean="0"/>
              <a:pPr/>
              <a:t>‹N°›</a:t>
            </a:fld>
            <a:endParaRPr lang="en-US"/>
          </a:p>
        </p:txBody>
      </p:sp>
    </p:spTree>
    <p:extLst>
      <p:ext uri="{BB962C8B-B14F-4D97-AF65-F5344CB8AC3E}">
        <p14:creationId xmlns:p14="http://schemas.microsoft.com/office/powerpoint/2010/main" xmlns="" val="20233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3EF3C-6B8E-4A8F-A2B4-BF277AAA32EB}" type="slidenum">
              <a:rPr lang="en-US" smtClean="0"/>
              <a:pPr/>
              <a:t>5</a:t>
            </a:fld>
            <a:endParaRPr lang="en-US"/>
          </a:p>
        </p:txBody>
      </p:sp>
    </p:spTree>
    <p:extLst>
      <p:ext uri="{BB962C8B-B14F-4D97-AF65-F5344CB8AC3E}">
        <p14:creationId xmlns:p14="http://schemas.microsoft.com/office/powerpoint/2010/main" xmlns="" val="146895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28988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87082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41905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70747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87104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16860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139778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82417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17675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78503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6203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6/1/2025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81068654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2.sv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43.sv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4.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91.svg"/><Relationship Id="rId7" Type="http://schemas.openxmlformats.org/officeDocument/2006/relationships/image" Target="../media/image32.svg"/><Relationship Id="rId12"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1.jpeg"/><Relationship Id="rId5" Type="http://schemas.openxmlformats.org/officeDocument/2006/relationships/image" Target="../media/image92.svg"/><Relationship Id="rId10" Type="http://schemas.openxmlformats.org/officeDocument/2006/relationships/image" Target="../media/image36.svg"/><Relationship Id="rId4" Type="http://schemas.openxmlformats.org/officeDocument/2006/relationships/image" Target="../media/image11.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svg"/><Relationship Id="rId7"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8.png"/><Relationship Id="rId12"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36.svg"/><Relationship Id="rId5" Type="http://schemas.openxmlformats.org/officeDocument/2006/relationships/image" Target="../media/image92.svg"/><Relationship Id="rId10" Type="http://schemas.openxmlformats.org/officeDocument/2006/relationships/image" Target="../media/image34.svg"/><Relationship Id="rId4" Type="http://schemas.openxmlformats.org/officeDocument/2006/relationships/image" Target="../media/image11.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11.png"/><Relationship Id="rId16"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75.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10.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38.png"/><Relationship Id="rId3" Type="http://schemas.openxmlformats.org/officeDocument/2006/relationships/image" Target="../media/image32.svg"/><Relationship Id="rId7" Type="http://schemas.openxmlformats.org/officeDocument/2006/relationships/image" Target="../media/image35.svg"/><Relationship Id="rId12" Type="http://schemas.openxmlformats.org/officeDocument/2006/relationships/image" Target="../media/image13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image" Target="../media/image136.jpeg"/></Relationships>
</file>

<file path=ppt/slides/_rels/slide3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2.svg"/><Relationship Id="rId7" Type="http://schemas.openxmlformats.org/officeDocument/2006/relationships/image" Target="../media/image14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43.svg"/><Relationship Id="rId9" Type="http://schemas.openxmlformats.org/officeDocument/2006/relationships/image" Target="../media/image143.jpeg"/></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37.png"/><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hyperlink" Target="http://www.laveraproperties.ae/" TargetMode="External"/><Relationship Id="rId7" Type="http://schemas.openxmlformats.org/officeDocument/2006/relationships/image" Target="../media/image150.png"/><Relationship Id="rId2" Type="http://schemas.openxmlformats.org/officeDocument/2006/relationships/hyperlink" Target="mailto:info@laveraproperties.ae" TargetMode="Externa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9.png"/><Relationship Id="rId3" Type="http://schemas.openxmlformats.org/officeDocument/2006/relationships/image" Target="../media/image129.svg"/><Relationship Id="rId7" Type="http://schemas.openxmlformats.org/officeDocument/2006/relationships/image" Target="../media/image8.png"/><Relationship Id="rId12" Type="http://schemas.openxmlformats.org/officeDocument/2006/relationships/image" Target="../media/image9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1.png"/><Relationship Id="rId5" Type="http://schemas.openxmlformats.org/officeDocument/2006/relationships/image" Target="../media/image27.jpeg"/><Relationship Id="rId10" Type="http://schemas.openxmlformats.org/officeDocument/2006/relationships/image" Target="../media/image91.svg"/><Relationship Id="rId4" Type="http://schemas.openxmlformats.org/officeDocument/2006/relationships/image" Target="../media/image26.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324D5EA-3A56-4B5A-ADE3-9625375E63E6}"/>
              </a:ext>
            </a:extLst>
          </p:cNvPr>
          <p:cNvSpPr/>
          <p:nvPr/>
        </p:nvSpPr>
        <p:spPr>
          <a:xfrm>
            <a:off x="0" y="0"/>
            <a:ext cx="18288000" cy="102870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cstate="print"/>
            <a:stretch>
              <a:fillRect t="-82" b="-82"/>
            </a:stretch>
          </a:blipFill>
        </p:spPr>
      </p:sp>
      <p:grpSp>
        <p:nvGrpSpPr>
          <p:cNvPr id="3" name="Group 4">
            <a:extLst>
              <a:ext uri="{FF2B5EF4-FFF2-40B4-BE49-F238E27FC236}">
                <a16:creationId xmlns:a16="http://schemas.microsoft.com/office/drawing/2014/main" xmlns="" id="{E48F8712-83F3-4A79-B741-E5DD78CC9E4D}"/>
              </a:ext>
            </a:extLst>
          </p:cNvPr>
          <p:cNvGrpSpPr>
            <a:grpSpLocks noChangeAspect="1"/>
          </p:cNvGrpSpPr>
          <p:nvPr/>
        </p:nvGrpSpPr>
        <p:grpSpPr>
          <a:xfrm>
            <a:off x="8477250" y="2128837"/>
            <a:ext cx="9810750" cy="6029325"/>
            <a:chOff x="0" y="0"/>
            <a:chExt cx="9810750" cy="6029325"/>
          </a:xfrm>
          <a:gradFill flip="none" rotWithShape="1">
            <a:gsLst>
              <a:gs pos="0">
                <a:srgbClr val="D6D0C0">
                  <a:shade val="30000"/>
                  <a:satMod val="115000"/>
                </a:srgbClr>
              </a:gs>
              <a:gs pos="50000">
                <a:srgbClr val="D6D0C0">
                  <a:shade val="67500"/>
                  <a:satMod val="115000"/>
                </a:srgbClr>
              </a:gs>
              <a:gs pos="100000">
                <a:srgbClr val="D6D0C0">
                  <a:shade val="100000"/>
                  <a:satMod val="115000"/>
                </a:srgbClr>
              </a:gs>
            </a:gsLst>
            <a:lin ang="16200000" scaled="1"/>
            <a:tileRect/>
          </a:gradFill>
        </p:grpSpPr>
        <p:sp>
          <p:nvSpPr>
            <p:cNvPr id="4" name="Freeform 5">
              <a:extLst>
                <a:ext uri="{FF2B5EF4-FFF2-40B4-BE49-F238E27FC236}">
                  <a16:creationId xmlns:a16="http://schemas.microsoft.com/office/drawing/2014/main" xmlns="" id="{D813638B-2445-4FAB-9D84-7175645868CD}"/>
                </a:ext>
              </a:extLst>
            </p:cNvPr>
            <p:cNvSpPr/>
            <p:nvPr/>
          </p:nvSpPr>
          <p:spPr>
            <a:xfrm>
              <a:off x="0" y="0"/>
              <a:ext cx="9810750" cy="6029325"/>
            </a:xfrm>
            <a:custGeom>
              <a:avLst/>
              <a:gdLst/>
              <a:ahLst/>
              <a:cxnLst/>
              <a:rect l="l" t="t" r="r" b="b"/>
              <a:pathLst>
                <a:path w="9810750" h="6029325">
                  <a:moveTo>
                    <a:pt x="0" y="0"/>
                  </a:moveTo>
                  <a:lnTo>
                    <a:pt x="9810750" y="0"/>
                  </a:lnTo>
                  <a:lnTo>
                    <a:pt x="9810750" y="6029325"/>
                  </a:lnTo>
                  <a:lnTo>
                    <a:pt x="0" y="6029325"/>
                  </a:lnTo>
                  <a:close/>
                </a:path>
              </a:pathLst>
            </a:custGeom>
          </p:spPr>
          <p:style>
            <a:lnRef idx="0">
              <a:schemeClr val="dk1"/>
            </a:lnRef>
            <a:fillRef idx="1003">
              <a:schemeClr val="lt1"/>
            </a:fillRef>
            <a:effectRef idx="3">
              <a:schemeClr val="dk1"/>
            </a:effectRef>
            <a:fontRef idx="minor">
              <a:schemeClr val="lt1"/>
            </a:fontRef>
          </p:style>
          <p:txBody>
            <a:bodyPr/>
            <a:lstStyle/>
            <a:p>
              <a:endParaRPr lang="en-US" dirty="0">
                <a:solidFill>
                  <a:srgbClr val="8B7E5C"/>
                </a:solidFill>
              </a:endParaRPr>
            </a:p>
          </p:txBody>
        </p:sp>
      </p:grpSp>
      <p:sp>
        <p:nvSpPr>
          <p:cNvPr id="6" name="TextBox 8">
            <a:extLst>
              <a:ext uri="{FF2B5EF4-FFF2-40B4-BE49-F238E27FC236}">
                <a16:creationId xmlns:a16="http://schemas.microsoft.com/office/drawing/2014/main" xmlns="" id="{C6FA4C38-1975-40FD-97DB-83FB5EE10887}"/>
              </a:ext>
            </a:extLst>
          </p:cNvPr>
          <p:cNvSpPr txBox="1"/>
          <p:nvPr/>
        </p:nvSpPr>
        <p:spPr>
          <a:xfrm>
            <a:off x="8477250" y="3467100"/>
            <a:ext cx="9810750" cy="3454792"/>
          </a:xfrm>
          <a:prstGeom prst="rect">
            <a:avLst/>
          </a:prstGeom>
        </p:spPr>
        <p:txBody>
          <a:bodyPr wrap="square" lIns="0" tIns="0" rIns="0" bIns="0" rtlCol="0" anchor="t">
            <a:spAutoFit/>
          </a:bodyPr>
          <a:lstStyle/>
          <a:p>
            <a:pPr algn="ctr">
              <a:lnSpc>
                <a:spcPts val="10348"/>
              </a:lnSpc>
            </a:pPr>
            <a:r>
              <a:rPr lang="en-US" sz="8800" b="1" dirty="0">
                <a:solidFill>
                  <a:srgbClr val="383836"/>
                </a:solidFill>
                <a:latin typeface="Segoe UI Black" panose="020B0A02040204020203" pitchFamily="34" charset="0"/>
                <a:ea typeface="Segoe UI Black" panose="020B0A02040204020203" pitchFamily="34" charset="0"/>
                <a:cs typeface="RoxboroughCF Semi-Bold"/>
                <a:sym typeface="RoxboroughCF Semi-Bold"/>
              </a:rPr>
              <a:t>REAL ESTATE CATALOG</a:t>
            </a:r>
          </a:p>
          <a:p>
            <a:pPr algn="ctr">
              <a:lnSpc>
                <a:spcPts val="3300"/>
              </a:lnSpc>
            </a:pPr>
            <a:endParaRPr lang="en-US" sz="2500" dirty="0">
              <a:solidFill>
                <a:srgbClr val="5D4940"/>
              </a:solidFill>
              <a:latin typeface="Playfair Display"/>
              <a:ea typeface="Playfair Display"/>
              <a:cs typeface="Playfair Display"/>
              <a:sym typeface="Playfair Display"/>
            </a:endParaRPr>
          </a:p>
          <a:p>
            <a:pPr algn="ctr">
              <a:lnSpc>
                <a:spcPts val="3300"/>
              </a:lnSpc>
            </a:pPr>
            <a:r>
              <a:rPr lang="en-US" sz="2500" dirty="0">
                <a:solidFill>
                  <a:srgbClr val="9F916D"/>
                </a:solidFill>
                <a:latin typeface="Playfair Display"/>
                <a:ea typeface="Playfair Display"/>
                <a:cs typeface="Playfair Display"/>
                <a:sym typeface="Playfair Display"/>
              </a:rPr>
              <a:t>Invest in Dubai real estate for unparalleled growth and luxury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456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12855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1028700"/>
            <a:ext cx="18288000" cy="9256224"/>
          </a:xfrm>
          <a:custGeom>
            <a:avLst/>
            <a:gdLst/>
            <a:ahLst/>
            <a:cxnLst/>
            <a:rect l="l" t="t" r="r" b="b"/>
            <a:pathLst>
              <a:path w="18288000" h="9256224">
                <a:moveTo>
                  <a:pt x="0" y="0"/>
                </a:moveTo>
                <a:lnTo>
                  <a:pt x="18288000" y="0"/>
                </a:lnTo>
                <a:lnTo>
                  <a:pt x="18288000" y="9256224"/>
                </a:lnTo>
                <a:lnTo>
                  <a:pt x="0" y="9256224"/>
                </a:lnTo>
                <a:lnTo>
                  <a:pt x="0" y="0"/>
                </a:lnTo>
                <a:close/>
              </a:path>
            </a:pathLst>
          </a:custGeom>
          <a:blipFill>
            <a:blip r:embed="rId5" cstate="print"/>
            <a:stretch>
              <a:fillRect/>
            </a:stretch>
          </a:blipFill>
        </p:spPr>
      </p:sp>
      <p:sp>
        <p:nvSpPr>
          <p:cNvPr id="5" name="TextBox 5"/>
          <p:cNvSpPr txBox="1"/>
          <p:nvPr/>
        </p:nvSpPr>
        <p:spPr>
          <a:xfrm>
            <a:off x="200854" y="31472"/>
            <a:ext cx="2886352" cy="859210"/>
          </a:xfrm>
          <a:prstGeom prst="rect">
            <a:avLst/>
          </a:prstGeom>
        </p:spPr>
        <p:txBody>
          <a:bodyPr lIns="0" tIns="0" rIns="0" bIns="0" rtlCol="0" anchor="t">
            <a:spAutoFit/>
          </a:bodyPr>
          <a:lstStyle/>
          <a:p>
            <a:pPr>
              <a:lnSpc>
                <a:spcPts val="6720"/>
              </a:lnSpc>
            </a:pPr>
            <a:r>
              <a:rPr lang="en-US" sz="4800" dirty="0">
                <a:solidFill>
                  <a:srgbClr val="8B7E5C"/>
                </a:solidFill>
                <a:latin typeface="Playfair Display"/>
                <a:ea typeface="Playfair Display"/>
                <a:cs typeface="Playfair Display"/>
                <a:sym typeface="Playfair Display"/>
              </a:rPr>
              <a:t>GALLERY</a:t>
            </a:r>
          </a:p>
        </p:txBody>
      </p:sp>
      <p:pic>
        <p:nvPicPr>
          <p:cNvPr id="10" name="Image 9" descr="lg_6808d9628daba.jpg"/>
          <p:cNvPicPr>
            <a:picLocks noChangeAspect="1"/>
          </p:cNvPicPr>
          <p:nvPr/>
        </p:nvPicPr>
        <p:blipFill>
          <a:blip r:embed="rId6" cstate="print"/>
          <a:stretch>
            <a:fillRect/>
          </a:stretch>
        </p:blipFill>
        <p:spPr>
          <a:xfrm>
            <a:off x="9132996" y="5905500"/>
            <a:ext cx="9155004" cy="4381500"/>
          </a:xfrm>
          <a:prstGeom prst="rect">
            <a:avLst/>
          </a:prstGeom>
        </p:spPr>
      </p:pic>
      <p:pic>
        <p:nvPicPr>
          <p:cNvPr id="12" name="Image 11" descr="lg_6808d954afc49.jpg"/>
          <p:cNvPicPr>
            <a:picLocks noChangeAspect="1"/>
          </p:cNvPicPr>
          <p:nvPr/>
        </p:nvPicPr>
        <p:blipFill>
          <a:blip r:embed="rId7" cstate="print"/>
          <a:stretch>
            <a:fillRect/>
          </a:stretch>
        </p:blipFill>
        <p:spPr>
          <a:xfrm>
            <a:off x="0" y="1028700"/>
            <a:ext cx="8991600" cy="4693425"/>
          </a:xfrm>
          <a:prstGeom prst="rect">
            <a:avLst/>
          </a:prstGeom>
        </p:spPr>
      </p:pic>
      <p:pic>
        <p:nvPicPr>
          <p:cNvPr id="14" name="Image 13" descr="lg_6808d94023811.jpg"/>
          <p:cNvPicPr>
            <a:picLocks noChangeAspect="1"/>
          </p:cNvPicPr>
          <p:nvPr/>
        </p:nvPicPr>
        <p:blipFill>
          <a:blip r:embed="rId8" cstate="print"/>
          <a:stretch>
            <a:fillRect/>
          </a:stretch>
        </p:blipFill>
        <p:spPr>
          <a:xfrm>
            <a:off x="0" y="5905500"/>
            <a:ext cx="8991600" cy="4381500"/>
          </a:xfrm>
          <a:prstGeom prst="rect">
            <a:avLst/>
          </a:prstGeom>
        </p:spPr>
      </p:pic>
      <p:pic>
        <p:nvPicPr>
          <p:cNvPr id="15" name="Image 14" descr="1460.jpg"/>
          <p:cNvPicPr>
            <a:picLocks noChangeAspect="1"/>
          </p:cNvPicPr>
          <p:nvPr/>
        </p:nvPicPr>
        <p:blipFill>
          <a:blip r:embed="rId9" cstate="print"/>
          <a:stretch>
            <a:fillRect/>
          </a:stretch>
        </p:blipFill>
        <p:spPr>
          <a:xfrm>
            <a:off x="9144000" y="1028700"/>
            <a:ext cx="9144000" cy="4648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B9A9DBD3-6FA9-4CFB-8A8B-0DBE3A3E753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20"/>
            <a:ext cx="18308560" cy="10279380"/>
          </a:xfrm>
          <a:prstGeom prst="rect">
            <a:avLst/>
          </a:prstGeom>
        </p:spPr>
      </p:pic>
      <p:sp>
        <p:nvSpPr>
          <p:cNvPr id="40" name="Teardrop 39">
            <a:extLst>
              <a:ext uri="{FF2B5EF4-FFF2-40B4-BE49-F238E27FC236}">
                <a16:creationId xmlns:a16="http://schemas.microsoft.com/office/drawing/2014/main" xmlns="" id="{946D349F-FC8A-40E2-B3BD-6ECC50FBC7CD}"/>
              </a:ext>
            </a:extLst>
          </p:cNvPr>
          <p:cNvSpPr/>
          <p:nvPr/>
        </p:nvSpPr>
        <p:spPr>
          <a:xfrm rot="8825269">
            <a:off x="13472464" y="7021326"/>
            <a:ext cx="1066800" cy="1101575"/>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sp>
        <p:nvSpPr>
          <p:cNvPr id="41" name="TextBox 32">
            <a:extLst>
              <a:ext uri="{FF2B5EF4-FFF2-40B4-BE49-F238E27FC236}">
                <a16:creationId xmlns:a16="http://schemas.microsoft.com/office/drawing/2014/main" xmlns="" id="{E8E7CBF2-14E1-4D42-AAE8-51338353833D}"/>
              </a:ext>
            </a:extLst>
          </p:cNvPr>
          <p:cNvSpPr txBox="1"/>
          <p:nvPr/>
        </p:nvSpPr>
        <p:spPr>
          <a:xfrm>
            <a:off x="850440" y="983507"/>
            <a:ext cx="2578560" cy="81676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10 Minutes</a:t>
            </a:r>
          </a:p>
          <a:p>
            <a:pPr>
              <a:lnSpc>
                <a:spcPts val="2918"/>
              </a:lnSpc>
            </a:pPr>
            <a:r>
              <a:rPr lang="en-US" sz="2000" dirty="0">
                <a:solidFill>
                  <a:srgbClr val="363636"/>
                </a:solidFill>
                <a:latin typeface="Montserrat"/>
                <a:ea typeface="Montserrat"/>
                <a:cs typeface="Montserrat"/>
                <a:sym typeface="Montserrat"/>
              </a:rPr>
              <a:t>Global Village</a:t>
            </a:r>
          </a:p>
        </p:txBody>
      </p:sp>
      <p:sp>
        <p:nvSpPr>
          <p:cNvPr id="42" name="TextBox 32">
            <a:extLst>
              <a:ext uri="{FF2B5EF4-FFF2-40B4-BE49-F238E27FC236}">
                <a16:creationId xmlns:a16="http://schemas.microsoft.com/office/drawing/2014/main" xmlns="" id="{2E0FEC13-2651-4CA7-AECF-60E617EA3BE8}"/>
              </a:ext>
            </a:extLst>
          </p:cNvPr>
          <p:cNvSpPr txBox="1"/>
          <p:nvPr/>
        </p:nvSpPr>
        <p:spPr>
          <a:xfrm>
            <a:off x="850440" y="3991340"/>
            <a:ext cx="2197560" cy="121828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20 Minutes</a:t>
            </a:r>
          </a:p>
          <a:p>
            <a:pPr>
              <a:lnSpc>
                <a:spcPts val="2918"/>
              </a:lnSpc>
            </a:pPr>
            <a:r>
              <a:rPr lang="en-US" sz="2000" dirty="0">
                <a:solidFill>
                  <a:srgbClr val="363636"/>
                </a:solidFill>
                <a:latin typeface="Montserrat"/>
                <a:ea typeface="Montserrat"/>
                <a:cs typeface="Montserrat"/>
                <a:sym typeface="Montserrat"/>
              </a:rPr>
              <a:t>Dubai Downtown</a:t>
            </a:r>
          </a:p>
        </p:txBody>
      </p:sp>
      <p:sp>
        <p:nvSpPr>
          <p:cNvPr id="43" name="TextBox 32">
            <a:extLst>
              <a:ext uri="{FF2B5EF4-FFF2-40B4-BE49-F238E27FC236}">
                <a16:creationId xmlns:a16="http://schemas.microsoft.com/office/drawing/2014/main" xmlns="" id="{B3119D5D-8AE1-4890-87FE-B2BEBD79955F}"/>
              </a:ext>
            </a:extLst>
          </p:cNvPr>
          <p:cNvSpPr txBox="1"/>
          <p:nvPr/>
        </p:nvSpPr>
        <p:spPr>
          <a:xfrm>
            <a:off x="858460" y="5411853"/>
            <a:ext cx="2197560" cy="846386"/>
          </a:xfrm>
          <a:prstGeom prst="rect">
            <a:avLst/>
          </a:prstGeom>
        </p:spPr>
        <p:txBody>
          <a:bodyPr wrap="square" lIns="0" tIns="0" rIns="0" bIns="0" rtlCol="0" anchor="t">
            <a:spAutoFit/>
          </a:bodyPr>
          <a:lstStyle/>
          <a:p>
            <a:pPr>
              <a:lnSpc>
                <a:spcPts val="3659"/>
              </a:lnSpc>
            </a:pPr>
            <a:r>
              <a:rPr lang="en-US" sz="2900" b="1" dirty="0" smtClean="0">
                <a:solidFill>
                  <a:srgbClr val="363636"/>
                </a:solidFill>
                <a:latin typeface="Montserrat Bold"/>
                <a:ea typeface="Montserrat Bold"/>
                <a:cs typeface="Montserrat Bold"/>
                <a:sym typeface="Montserrat Bold"/>
              </a:rPr>
              <a:t>25 </a:t>
            </a:r>
            <a:r>
              <a:rPr lang="en-US" sz="2900" b="1" dirty="0">
                <a:solidFill>
                  <a:srgbClr val="363636"/>
                </a:solidFill>
                <a:latin typeface="Montserrat Bold"/>
                <a:ea typeface="Montserrat Bold"/>
                <a:cs typeface="Montserrat Bold"/>
                <a:sym typeface="Montserrat Bold"/>
              </a:rPr>
              <a:t>Minutes</a:t>
            </a:r>
          </a:p>
          <a:p>
            <a:pPr>
              <a:lnSpc>
                <a:spcPts val="2918"/>
              </a:lnSpc>
            </a:pPr>
            <a:r>
              <a:rPr lang="en-US" sz="2000" dirty="0">
                <a:solidFill>
                  <a:srgbClr val="363636"/>
                </a:solidFill>
                <a:latin typeface="Montserrat"/>
                <a:ea typeface="Montserrat"/>
                <a:cs typeface="Montserrat"/>
                <a:sym typeface="Montserrat"/>
              </a:rPr>
              <a:t>DXB Airport</a:t>
            </a:r>
          </a:p>
        </p:txBody>
      </p:sp>
      <p:sp>
        <p:nvSpPr>
          <p:cNvPr id="44" name="TextBox 32">
            <a:extLst>
              <a:ext uri="{FF2B5EF4-FFF2-40B4-BE49-F238E27FC236}">
                <a16:creationId xmlns:a16="http://schemas.microsoft.com/office/drawing/2014/main" xmlns="" id="{3A88DC7F-5F99-4D39-B5F3-C56E2DFACFAE}"/>
              </a:ext>
            </a:extLst>
          </p:cNvPr>
          <p:cNvSpPr txBox="1"/>
          <p:nvPr/>
        </p:nvSpPr>
        <p:spPr>
          <a:xfrm>
            <a:off x="858460" y="2443314"/>
            <a:ext cx="2799140" cy="1423467"/>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15 Minutes</a:t>
            </a:r>
          </a:p>
          <a:p>
            <a:pPr>
              <a:lnSpc>
                <a:spcPts val="3659"/>
              </a:lnSpc>
            </a:pPr>
            <a:r>
              <a:rPr lang="fr-FR" sz="2000" dirty="0" smtClean="0">
                <a:solidFill>
                  <a:srgbClr val="383836"/>
                </a:solidFill>
                <a:latin typeface="Roboto"/>
              </a:rPr>
              <a:t>IMG </a:t>
            </a:r>
            <a:r>
              <a:rPr lang="fr-FR" sz="2000" dirty="0" err="1" smtClean="0">
                <a:solidFill>
                  <a:srgbClr val="383836"/>
                </a:solidFill>
                <a:latin typeface="Roboto"/>
              </a:rPr>
              <a:t>Worlds</a:t>
            </a:r>
            <a:r>
              <a:rPr lang="fr-FR" sz="2000" dirty="0" smtClean="0">
                <a:solidFill>
                  <a:srgbClr val="383836"/>
                </a:solidFill>
                <a:latin typeface="Roboto"/>
              </a:rPr>
              <a:t> of </a:t>
            </a:r>
            <a:r>
              <a:rPr lang="fr-FR" sz="2000" dirty="0" err="1" smtClean="0">
                <a:solidFill>
                  <a:srgbClr val="383836"/>
                </a:solidFill>
                <a:latin typeface="Roboto"/>
              </a:rPr>
              <a:t>Adventure</a:t>
            </a:r>
            <a:endParaRPr lang="en-US" sz="2000" dirty="0">
              <a:solidFill>
                <a:srgbClr val="383836"/>
              </a:solidFill>
              <a:latin typeface="Montserrat"/>
              <a:ea typeface="Montserrat"/>
              <a:cs typeface="Montserrat"/>
              <a:sym typeface="Montserrat"/>
            </a:endParaRPr>
          </a:p>
        </p:txBody>
      </p:sp>
      <p:pic>
        <p:nvPicPr>
          <p:cNvPr id="10" name="Image 9" descr="smh.png"/>
          <p:cNvPicPr>
            <a:picLocks noChangeAspect="1"/>
          </p:cNvPicPr>
          <p:nvPr/>
        </p:nvPicPr>
        <p:blipFill>
          <a:blip r:embed="rId3" cstate="print"/>
          <a:stretch>
            <a:fillRect/>
          </a:stretch>
        </p:blipFill>
        <p:spPr>
          <a:xfrm>
            <a:off x="0" y="8674211"/>
            <a:ext cx="3283570" cy="1269889"/>
          </a:xfrm>
          <a:prstGeom prst="rect">
            <a:avLst/>
          </a:prstGeom>
        </p:spPr>
      </p:pic>
      <p:pic>
        <p:nvPicPr>
          <p:cNvPr id="13" name="Image 12" descr="smh.png"/>
          <p:cNvPicPr>
            <a:picLocks noChangeAspect="1"/>
          </p:cNvPicPr>
          <p:nvPr/>
        </p:nvPicPr>
        <p:blipFill>
          <a:blip r:embed="rId3" cstate="print"/>
          <a:stretch>
            <a:fillRect/>
          </a:stretch>
        </p:blipFill>
        <p:spPr>
          <a:xfrm rot="5400000">
            <a:off x="13353506" y="7410995"/>
            <a:ext cx="1182189" cy="457200"/>
          </a:xfrm>
          <a:prstGeom prst="rect">
            <a:avLst/>
          </a:prstGeom>
        </p:spPr>
      </p:pic>
      <p:sp>
        <p:nvSpPr>
          <p:cNvPr id="14" name="Freeform 18"/>
          <p:cNvSpPr/>
          <p:nvPr/>
        </p:nvSpPr>
        <p:spPr>
          <a:xfrm>
            <a:off x="14348577" y="9182100"/>
            <a:ext cx="3939423" cy="860212"/>
          </a:xfrm>
          <a:custGeom>
            <a:avLst/>
            <a:gdLst/>
            <a:ahLst/>
            <a:cxnLst/>
            <a:rect l="l" t="t" r="r" b="b"/>
            <a:pathLst>
              <a:path w="6162694" h="1533525">
                <a:moveTo>
                  <a:pt x="0" y="0"/>
                </a:moveTo>
                <a:lnTo>
                  <a:pt x="6162694" y="0"/>
                </a:lnTo>
                <a:lnTo>
                  <a:pt x="6162694" y="1533525"/>
                </a:lnTo>
                <a:lnTo>
                  <a:pt x="0" y="1533525"/>
                </a:lnTo>
                <a:lnTo>
                  <a:pt x="0" y="0"/>
                </a:lnTo>
                <a:close/>
              </a:path>
            </a:pathLst>
          </a:custGeom>
          <a:blipFill>
            <a:blip r:embed="rId4" cstate="print"/>
            <a:stretch>
              <a:fillRect l="-2471" t="-215393" b="-96406"/>
            </a:stretch>
          </a:blipFill>
        </p:spPr>
      </p:sp>
    </p:spTree>
    <p:extLst>
      <p:ext uri="{BB962C8B-B14F-4D97-AF65-F5344CB8AC3E}">
        <p14:creationId xmlns:p14="http://schemas.microsoft.com/office/powerpoint/2010/main" xmlns="" val="1131495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AMAC_01.jpg"/>
          <p:cNvPicPr>
            <a:picLocks noChangeAspect="1"/>
          </p:cNvPicPr>
          <p:nvPr/>
        </p:nvPicPr>
        <p:blipFill>
          <a:blip r:embed="rId2" cstate="print"/>
          <a:stretch>
            <a:fillRect/>
          </a:stretch>
        </p:blipFill>
        <p:spPr>
          <a:xfrm>
            <a:off x="0" y="0"/>
            <a:ext cx="18288000" cy="10287000"/>
          </a:xfrm>
          <a:prstGeom prst="rect">
            <a:avLst/>
          </a:prstGeom>
        </p:spPr>
      </p:pic>
      <p:pic>
        <p:nvPicPr>
          <p:cNvPr id="6" name="Graphic 5">
            <a:extLst>
              <a:ext uri="{FF2B5EF4-FFF2-40B4-BE49-F238E27FC236}">
                <a16:creationId xmlns:a16="http://schemas.microsoft.com/office/drawing/2014/main" xmlns="" id="{A39261D5-79FB-4A54-B8D4-99752F8D544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304801" y="342900"/>
            <a:ext cx="3878036" cy="1143000"/>
          </a:xfrm>
          <a:prstGeom prst="rect">
            <a:avLst/>
          </a:prstGeom>
        </p:spPr>
      </p:pic>
      <p:pic>
        <p:nvPicPr>
          <p:cNvPr id="8" name="Picture 7">
            <a:extLst>
              <a:ext uri="{FF2B5EF4-FFF2-40B4-BE49-F238E27FC236}">
                <a16:creationId xmlns:a16="http://schemas.microsoft.com/office/drawing/2014/main" xmlns="" id="{F9AA5944-8982-44F7-AA4C-A7D7938602D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137730" y="9483682"/>
            <a:ext cx="3150270" cy="8033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695727" y="2162994"/>
            <a:ext cx="913268" cy="839981"/>
            <a:chOff x="0" y="0"/>
            <a:chExt cx="913270" cy="839978"/>
          </a:xfrm>
        </p:grpSpPr>
        <p:sp>
          <p:nvSpPr>
            <p:cNvPr id="3" name="Freeform 3"/>
            <p:cNvSpPr/>
            <p:nvPr/>
          </p:nvSpPr>
          <p:spPr>
            <a:xfrm>
              <a:off x="333756" y="514731"/>
              <a:ext cx="282702" cy="145034"/>
            </a:xfrm>
            <a:custGeom>
              <a:avLst/>
              <a:gdLst/>
              <a:ahLst/>
              <a:cxnLst/>
              <a:rect l="l" t="t" r="r" b="b"/>
              <a:pathLst>
                <a:path w="282702" h="145034">
                  <a:moveTo>
                    <a:pt x="71882" y="21463"/>
                  </a:moveTo>
                  <a:cubicBezTo>
                    <a:pt x="67564" y="14732"/>
                    <a:pt x="63881" y="7366"/>
                    <a:pt x="59563" y="0"/>
                  </a:cubicBezTo>
                  <a:cubicBezTo>
                    <a:pt x="23241" y="14097"/>
                    <a:pt x="0" y="37465"/>
                    <a:pt x="0" y="65151"/>
                  </a:cubicBezTo>
                  <a:cubicBezTo>
                    <a:pt x="0" y="109982"/>
                    <a:pt x="62103" y="145034"/>
                    <a:pt x="141351" y="145034"/>
                  </a:cubicBezTo>
                  <a:cubicBezTo>
                    <a:pt x="220599" y="145034"/>
                    <a:pt x="282702" y="109982"/>
                    <a:pt x="282702" y="65151"/>
                  </a:cubicBezTo>
                  <a:cubicBezTo>
                    <a:pt x="282702" y="37465"/>
                    <a:pt x="259334" y="14097"/>
                    <a:pt x="223139" y="0"/>
                  </a:cubicBezTo>
                  <a:cubicBezTo>
                    <a:pt x="218821" y="7366"/>
                    <a:pt x="214503" y="14732"/>
                    <a:pt x="210820" y="21463"/>
                  </a:cubicBezTo>
                  <a:cubicBezTo>
                    <a:pt x="240284" y="32512"/>
                    <a:pt x="258191" y="49149"/>
                    <a:pt x="258191" y="65151"/>
                  </a:cubicBezTo>
                  <a:cubicBezTo>
                    <a:pt x="258191" y="91567"/>
                    <a:pt x="210312" y="120523"/>
                    <a:pt x="141351" y="120523"/>
                  </a:cubicBezTo>
                  <a:cubicBezTo>
                    <a:pt x="72390" y="120523"/>
                    <a:pt x="24511" y="91694"/>
                    <a:pt x="24511" y="65151"/>
                  </a:cubicBezTo>
                  <a:cubicBezTo>
                    <a:pt x="24511" y="49149"/>
                    <a:pt x="42291" y="32004"/>
                    <a:pt x="71882" y="21463"/>
                  </a:cubicBezTo>
                  <a:close/>
                </a:path>
              </a:pathLst>
            </a:custGeom>
            <a:solidFill>
              <a:srgbClr val="373533"/>
            </a:solidFill>
          </p:spPr>
        </p:sp>
        <p:sp>
          <p:nvSpPr>
            <p:cNvPr id="4" name="Freeform 4"/>
            <p:cNvSpPr/>
            <p:nvPr/>
          </p:nvSpPr>
          <p:spPr>
            <a:xfrm>
              <a:off x="58928" y="432181"/>
              <a:ext cx="795401" cy="344170"/>
            </a:xfrm>
            <a:custGeom>
              <a:avLst/>
              <a:gdLst/>
              <a:ahLst/>
              <a:cxnLst/>
              <a:rect l="l" t="t" r="r" b="b"/>
              <a:pathLst>
                <a:path w="795401" h="344170">
                  <a:moveTo>
                    <a:pt x="189357" y="24638"/>
                  </a:moveTo>
                  <a:cubicBezTo>
                    <a:pt x="191262" y="30226"/>
                    <a:pt x="196088" y="35687"/>
                    <a:pt x="202311" y="43053"/>
                  </a:cubicBezTo>
                  <a:cubicBezTo>
                    <a:pt x="224409" y="69469"/>
                    <a:pt x="258191" y="109474"/>
                    <a:pt x="199898" y="159893"/>
                  </a:cubicBezTo>
                  <a:cubicBezTo>
                    <a:pt x="194945" y="162941"/>
                    <a:pt x="173482" y="177673"/>
                    <a:pt x="159385" y="202946"/>
                  </a:cubicBezTo>
                  <a:lnTo>
                    <a:pt x="74422" y="202946"/>
                  </a:lnTo>
                  <a:lnTo>
                    <a:pt x="144526" y="24765"/>
                  </a:lnTo>
                  <a:close/>
                  <a:moveTo>
                    <a:pt x="148717" y="227457"/>
                  </a:moveTo>
                  <a:cubicBezTo>
                    <a:pt x="148082" y="228727"/>
                    <a:pt x="148082" y="230505"/>
                    <a:pt x="147447" y="231775"/>
                  </a:cubicBezTo>
                  <a:cubicBezTo>
                    <a:pt x="141859" y="260096"/>
                    <a:pt x="148717" y="289560"/>
                    <a:pt x="168402" y="319659"/>
                  </a:cubicBezTo>
                  <a:lnTo>
                    <a:pt x="28956" y="319659"/>
                  </a:lnTo>
                  <a:lnTo>
                    <a:pt x="65278" y="227457"/>
                  </a:lnTo>
                  <a:close/>
                  <a:moveTo>
                    <a:pt x="144399" y="0"/>
                  </a:moveTo>
                  <a:cubicBezTo>
                    <a:pt x="133985" y="0"/>
                    <a:pt x="124714" y="6096"/>
                    <a:pt x="121031" y="16002"/>
                  </a:cubicBezTo>
                  <a:cubicBezTo>
                    <a:pt x="121031" y="16002"/>
                    <a:pt x="6096" y="310388"/>
                    <a:pt x="6096" y="311023"/>
                  </a:cubicBezTo>
                  <a:cubicBezTo>
                    <a:pt x="0" y="327025"/>
                    <a:pt x="12192" y="344170"/>
                    <a:pt x="29464" y="344170"/>
                  </a:cubicBezTo>
                  <a:lnTo>
                    <a:pt x="767080" y="344170"/>
                  </a:lnTo>
                  <a:cubicBezTo>
                    <a:pt x="783082" y="344170"/>
                    <a:pt x="795401" y="326390"/>
                    <a:pt x="789178" y="311023"/>
                  </a:cubicBezTo>
                  <a:lnTo>
                    <a:pt x="674243" y="16129"/>
                  </a:lnTo>
                  <a:cubicBezTo>
                    <a:pt x="670560" y="6858"/>
                    <a:pt x="661289" y="127"/>
                    <a:pt x="650875" y="127"/>
                  </a:cubicBezTo>
                  <a:lnTo>
                    <a:pt x="542798" y="127"/>
                  </a:lnTo>
                  <a:cubicBezTo>
                    <a:pt x="538480" y="8763"/>
                    <a:pt x="534162" y="16764"/>
                    <a:pt x="529844" y="24765"/>
                  </a:cubicBezTo>
                  <a:lnTo>
                    <a:pt x="640461" y="24765"/>
                  </a:lnTo>
                  <a:cubicBezTo>
                    <a:pt x="639191" y="30353"/>
                    <a:pt x="638556" y="37719"/>
                    <a:pt x="638048" y="46228"/>
                  </a:cubicBezTo>
                  <a:cubicBezTo>
                    <a:pt x="635000" y="81280"/>
                    <a:pt x="630047" y="133477"/>
                    <a:pt x="582168" y="157480"/>
                  </a:cubicBezTo>
                  <a:cubicBezTo>
                    <a:pt x="580263" y="168529"/>
                    <a:pt x="576580" y="178943"/>
                    <a:pt x="570484" y="188849"/>
                  </a:cubicBezTo>
                  <a:cubicBezTo>
                    <a:pt x="650367" y="166116"/>
                    <a:pt x="659003" y="92964"/>
                    <a:pt x="662686" y="51181"/>
                  </a:cubicBezTo>
                  <a:lnTo>
                    <a:pt x="721741" y="202946"/>
                  </a:lnTo>
                  <a:lnTo>
                    <a:pt x="558673" y="202946"/>
                  </a:lnTo>
                  <a:cubicBezTo>
                    <a:pt x="550037" y="212217"/>
                    <a:pt x="538353" y="220726"/>
                    <a:pt x="525526" y="227584"/>
                  </a:cubicBezTo>
                  <a:lnTo>
                    <a:pt x="730885" y="227584"/>
                  </a:lnTo>
                  <a:lnTo>
                    <a:pt x="767207" y="319786"/>
                  </a:lnTo>
                  <a:lnTo>
                    <a:pt x="313436" y="319786"/>
                  </a:lnTo>
                  <a:cubicBezTo>
                    <a:pt x="319024" y="288417"/>
                    <a:pt x="329438" y="262636"/>
                    <a:pt x="344805" y="242316"/>
                  </a:cubicBezTo>
                  <a:cubicBezTo>
                    <a:pt x="336169" y="239903"/>
                    <a:pt x="328168" y="236728"/>
                    <a:pt x="320802" y="233680"/>
                  </a:cubicBezTo>
                  <a:cubicBezTo>
                    <a:pt x="305435" y="257048"/>
                    <a:pt x="294386" y="285369"/>
                    <a:pt x="288798" y="319786"/>
                  </a:cubicBezTo>
                  <a:lnTo>
                    <a:pt x="199136" y="319786"/>
                  </a:lnTo>
                  <a:cubicBezTo>
                    <a:pt x="199136" y="319151"/>
                    <a:pt x="198501" y="319151"/>
                    <a:pt x="198501" y="318516"/>
                  </a:cubicBezTo>
                  <a:cubicBezTo>
                    <a:pt x="179451" y="293370"/>
                    <a:pt x="164719" y="259461"/>
                    <a:pt x="175768" y="227584"/>
                  </a:cubicBezTo>
                  <a:lnTo>
                    <a:pt x="308610" y="227584"/>
                  </a:lnTo>
                  <a:cubicBezTo>
                    <a:pt x="295656" y="220853"/>
                    <a:pt x="284607" y="212217"/>
                    <a:pt x="275463" y="202946"/>
                  </a:cubicBezTo>
                  <a:lnTo>
                    <a:pt x="189357" y="202946"/>
                  </a:lnTo>
                  <a:cubicBezTo>
                    <a:pt x="197358" y="193167"/>
                    <a:pt x="206629" y="186944"/>
                    <a:pt x="215773" y="178943"/>
                  </a:cubicBezTo>
                  <a:cubicBezTo>
                    <a:pt x="293878" y="112522"/>
                    <a:pt x="243459" y="52959"/>
                    <a:pt x="221869" y="27178"/>
                  </a:cubicBezTo>
                  <a:cubicBezTo>
                    <a:pt x="221234" y="26543"/>
                    <a:pt x="220599" y="25273"/>
                    <a:pt x="219456" y="24765"/>
                  </a:cubicBezTo>
                  <a:lnTo>
                    <a:pt x="303657" y="24765"/>
                  </a:lnTo>
                  <a:cubicBezTo>
                    <a:pt x="299339" y="16764"/>
                    <a:pt x="295021" y="8128"/>
                    <a:pt x="290703" y="127"/>
                  </a:cubicBezTo>
                  <a:close/>
                </a:path>
              </a:pathLst>
            </a:custGeom>
            <a:solidFill>
              <a:srgbClr val="373533"/>
            </a:solidFill>
          </p:spPr>
        </p:sp>
        <p:sp>
          <p:nvSpPr>
            <p:cNvPr id="5" name="Freeform 5"/>
            <p:cNvSpPr/>
            <p:nvPr/>
          </p:nvSpPr>
          <p:spPr>
            <a:xfrm>
              <a:off x="303022" y="63500"/>
              <a:ext cx="344170" cy="528701"/>
            </a:xfrm>
            <a:custGeom>
              <a:avLst/>
              <a:gdLst/>
              <a:ahLst/>
              <a:cxnLst/>
              <a:rect l="l" t="t" r="r" b="b"/>
              <a:pathLst>
                <a:path w="344170" h="528701">
                  <a:moveTo>
                    <a:pt x="172085" y="528574"/>
                  </a:moveTo>
                  <a:cubicBezTo>
                    <a:pt x="176403" y="528574"/>
                    <a:pt x="180086" y="526161"/>
                    <a:pt x="182499" y="522986"/>
                  </a:cubicBezTo>
                  <a:cubicBezTo>
                    <a:pt x="189230" y="512572"/>
                    <a:pt x="344170" y="264287"/>
                    <a:pt x="344170" y="172593"/>
                  </a:cubicBezTo>
                  <a:cubicBezTo>
                    <a:pt x="344170" y="79248"/>
                    <a:pt x="265430" y="0"/>
                    <a:pt x="172085" y="0"/>
                  </a:cubicBezTo>
                  <a:cubicBezTo>
                    <a:pt x="78740" y="0"/>
                    <a:pt x="0" y="79248"/>
                    <a:pt x="0" y="172720"/>
                  </a:cubicBezTo>
                  <a:cubicBezTo>
                    <a:pt x="0" y="263652"/>
                    <a:pt x="154940" y="511937"/>
                    <a:pt x="161671" y="523113"/>
                  </a:cubicBezTo>
                  <a:cubicBezTo>
                    <a:pt x="164084" y="526161"/>
                    <a:pt x="167767" y="528701"/>
                    <a:pt x="172085" y="528701"/>
                  </a:cubicBezTo>
                  <a:close/>
                  <a:moveTo>
                    <a:pt x="172085" y="24511"/>
                  </a:moveTo>
                  <a:cubicBezTo>
                    <a:pt x="250698" y="24511"/>
                    <a:pt x="319659" y="93980"/>
                    <a:pt x="319659" y="172593"/>
                  </a:cubicBezTo>
                  <a:cubicBezTo>
                    <a:pt x="319659" y="243840"/>
                    <a:pt x="207137" y="434467"/>
                    <a:pt x="172085" y="492760"/>
                  </a:cubicBezTo>
                  <a:cubicBezTo>
                    <a:pt x="137033" y="434975"/>
                    <a:pt x="24511" y="243840"/>
                    <a:pt x="24511" y="172593"/>
                  </a:cubicBezTo>
                  <a:cubicBezTo>
                    <a:pt x="24511" y="93980"/>
                    <a:pt x="93345" y="24511"/>
                    <a:pt x="172085" y="24511"/>
                  </a:cubicBezTo>
                  <a:close/>
                </a:path>
              </a:pathLst>
            </a:custGeom>
            <a:solidFill>
              <a:srgbClr val="373533"/>
            </a:solidFill>
          </p:spPr>
        </p:sp>
        <p:sp>
          <p:nvSpPr>
            <p:cNvPr id="6" name="Freeform 6"/>
            <p:cNvSpPr/>
            <p:nvPr/>
          </p:nvSpPr>
          <p:spPr>
            <a:xfrm>
              <a:off x="407543" y="192659"/>
              <a:ext cx="135128" cy="135128"/>
            </a:xfrm>
            <a:custGeom>
              <a:avLst/>
              <a:gdLst/>
              <a:ahLst/>
              <a:cxnLst/>
              <a:rect l="l" t="t" r="r" b="b"/>
              <a:pathLst>
                <a:path w="135128" h="135128">
                  <a:moveTo>
                    <a:pt x="135128" y="67564"/>
                  </a:moveTo>
                  <a:cubicBezTo>
                    <a:pt x="135128" y="30099"/>
                    <a:pt x="105029" y="0"/>
                    <a:pt x="67564" y="0"/>
                  </a:cubicBezTo>
                  <a:cubicBezTo>
                    <a:pt x="30099" y="0"/>
                    <a:pt x="0" y="30099"/>
                    <a:pt x="0" y="67564"/>
                  </a:cubicBezTo>
                  <a:cubicBezTo>
                    <a:pt x="0" y="105029"/>
                    <a:pt x="30099" y="135128"/>
                    <a:pt x="67564" y="135128"/>
                  </a:cubicBezTo>
                  <a:cubicBezTo>
                    <a:pt x="105029" y="135128"/>
                    <a:pt x="135128" y="105029"/>
                    <a:pt x="135128" y="67564"/>
                  </a:cubicBezTo>
                  <a:close/>
                  <a:moveTo>
                    <a:pt x="24511" y="67564"/>
                  </a:moveTo>
                  <a:cubicBezTo>
                    <a:pt x="24511" y="43561"/>
                    <a:pt x="43561" y="24511"/>
                    <a:pt x="67564" y="24511"/>
                  </a:cubicBezTo>
                  <a:cubicBezTo>
                    <a:pt x="91567" y="24511"/>
                    <a:pt x="110617" y="43561"/>
                    <a:pt x="110617" y="67564"/>
                  </a:cubicBezTo>
                  <a:cubicBezTo>
                    <a:pt x="110617" y="91567"/>
                    <a:pt x="91567" y="110617"/>
                    <a:pt x="67564" y="110617"/>
                  </a:cubicBezTo>
                  <a:cubicBezTo>
                    <a:pt x="43561" y="110617"/>
                    <a:pt x="24511" y="91567"/>
                    <a:pt x="24511" y="67564"/>
                  </a:cubicBezTo>
                  <a:close/>
                </a:path>
              </a:pathLst>
            </a:custGeom>
            <a:solidFill>
              <a:srgbClr val="373533"/>
            </a:solidFill>
          </p:spPr>
        </p:sp>
      </p:grpSp>
      <p:sp>
        <p:nvSpPr>
          <p:cNvPr id="7" name="Freeform 7"/>
          <p:cNvSpPr/>
          <p:nvPr/>
        </p:nvSpPr>
        <p:spPr>
          <a:xfrm>
            <a:off x="6939685" y="2006480"/>
            <a:ext cx="832152" cy="1096956"/>
          </a:xfrm>
          <a:custGeom>
            <a:avLst/>
            <a:gdLst/>
            <a:ahLst/>
            <a:cxnLst/>
            <a:rect l="l" t="t" r="r" b="b"/>
            <a:pathLst>
              <a:path w="832152" h="1096956">
                <a:moveTo>
                  <a:pt x="0" y="0"/>
                </a:moveTo>
                <a:lnTo>
                  <a:pt x="832151" y="0"/>
                </a:lnTo>
                <a:lnTo>
                  <a:pt x="832151" y="1096957"/>
                </a:lnTo>
                <a:lnTo>
                  <a:pt x="0" y="109695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9761458" y="2247979"/>
            <a:ext cx="898218" cy="825122"/>
          </a:xfrm>
          <a:custGeom>
            <a:avLst/>
            <a:gdLst/>
            <a:ahLst/>
            <a:cxnLst/>
            <a:rect l="l" t="t" r="r" b="b"/>
            <a:pathLst>
              <a:path w="898217" h="825122">
                <a:moveTo>
                  <a:pt x="0" y="0"/>
                </a:moveTo>
                <a:lnTo>
                  <a:pt x="898217" y="0"/>
                </a:lnTo>
                <a:lnTo>
                  <a:pt x="898217" y="825122"/>
                </a:lnTo>
                <a:lnTo>
                  <a:pt x="0" y="825122"/>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grpSp>
        <p:nvGrpSpPr>
          <p:cNvPr id="9" name="Group 12"/>
          <p:cNvGrpSpPr>
            <a:grpSpLocks noChangeAspect="1"/>
          </p:cNvGrpSpPr>
          <p:nvPr/>
        </p:nvGrpSpPr>
        <p:grpSpPr>
          <a:xfrm>
            <a:off x="2076642" y="7857435"/>
            <a:ext cx="837152" cy="708023"/>
            <a:chOff x="0" y="0"/>
            <a:chExt cx="837146" cy="708025"/>
          </a:xfrm>
        </p:grpSpPr>
        <p:sp>
          <p:nvSpPr>
            <p:cNvPr id="13" name="Freeform 13"/>
            <p:cNvSpPr/>
            <p:nvPr/>
          </p:nvSpPr>
          <p:spPr>
            <a:xfrm>
              <a:off x="381508" y="63500"/>
              <a:ext cx="282702" cy="285750"/>
            </a:xfrm>
            <a:custGeom>
              <a:avLst/>
              <a:gdLst/>
              <a:ahLst/>
              <a:cxnLst/>
              <a:rect l="l" t="t" r="r" b="b"/>
              <a:pathLst>
                <a:path w="282702" h="285750">
                  <a:moveTo>
                    <a:pt x="141351" y="285750"/>
                  </a:moveTo>
                  <a:cubicBezTo>
                    <a:pt x="219202" y="285750"/>
                    <a:pt x="282702" y="221615"/>
                    <a:pt x="282702" y="142875"/>
                  </a:cubicBezTo>
                  <a:cubicBezTo>
                    <a:pt x="282702" y="64135"/>
                    <a:pt x="219202" y="0"/>
                    <a:pt x="141351" y="0"/>
                  </a:cubicBezTo>
                  <a:cubicBezTo>
                    <a:pt x="63500" y="0"/>
                    <a:pt x="0" y="64135"/>
                    <a:pt x="0" y="142875"/>
                  </a:cubicBezTo>
                  <a:cubicBezTo>
                    <a:pt x="0" y="221615"/>
                    <a:pt x="63500" y="285750"/>
                    <a:pt x="141351" y="285750"/>
                  </a:cubicBezTo>
                  <a:close/>
                  <a:moveTo>
                    <a:pt x="23495" y="142875"/>
                  </a:moveTo>
                  <a:cubicBezTo>
                    <a:pt x="23495" y="77216"/>
                    <a:pt x="76327" y="23749"/>
                    <a:pt x="141351" y="23749"/>
                  </a:cubicBezTo>
                  <a:cubicBezTo>
                    <a:pt x="206375" y="23749"/>
                    <a:pt x="259207" y="77216"/>
                    <a:pt x="259207" y="142875"/>
                  </a:cubicBezTo>
                  <a:cubicBezTo>
                    <a:pt x="259207" y="208534"/>
                    <a:pt x="206375" y="262001"/>
                    <a:pt x="141351" y="262001"/>
                  </a:cubicBezTo>
                  <a:cubicBezTo>
                    <a:pt x="76327" y="262001"/>
                    <a:pt x="23495" y="208534"/>
                    <a:pt x="23495" y="142875"/>
                  </a:cubicBezTo>
                  <a:close/>
                </a:path>
              </a:pathLst>
            </a:custGeom>
            <a:solidFill>
              <a:srgbClr val="000000"/>
            </a:solidFill>
          </p:spPr>
        </p:sp>
        <p:sp>
          <p:nvSpPr>
            <p:cNvPr id="14" name="Freeform 14"/>
            <p:cNvSpPr/>
            <p:nvPr/>
          </p:nvSpPr>
          <p:spPr>
            <a:xfrm>
              <a:off x="477393" y="104521"/>
              <a:ext cx="90932" cy="203708"/>
            </a:xfrm>
            <a:custGeom>
              <a:avLst/>
              <a:gdLst/>
              <a:ahLst/>
              <a:cxnLst/>
              <a:rect l="l" t="t" r="r" b="b"/>
              <a:pathLst>
                <a:path w="90932" h="203708">
                  <a:moveTo>
                    <a:pt x="10922" y="167259"/>
                  </a:moveTo>
                  <a:cubicBezTo>
                    <a:pt x="17018" y="173228"/>
                    <a:pt x="25146" y="177546"/>
                    <a:pt x="34036" y="179451"/>
                  </a:cubicBezTo>
                  <a:lnTo>
                    <a:pt x="33909" y="192024"/>
                  </a:lnTo>
                  <a:cubicBezTo>
                    <a:pt x="33909" y="198374"/>
                    <a:pt x="38989" y="203581"/>
                    <a:pt x="45212" y="203708"/>
                  </a:cubicBezTo>
                  <a:lnTo>
                    <a:pt x="45339" y="203708"/>
                  </a:lnTo>
                  <a:cubicBezTo>
                    <a:pt x="51562" y="203708"/>
                    <a:pt x="56769" y="198501"/>
                    <a:pt x="56769" y="192278"/>
                  </a:cubicBezTo>
                  <a:lnTo>
                    <a:pt x="56896" y="179451"/>
                  </a:lnTo>
                  <a:cubicBezTo>
                    <a:pt x="65786" y="177546"/>
                    <a:pt x="73914" y="173355"/>
                    <a:pt x="80010" y="167259"/>
                  </a:cubicBezTo>
                  <a:cubicBezTo>
                    <a:pt x="86995" y="160274"/>
                    <a:pt x="90932" y="151257"/>
                    <a:pt x="90932" y="141986"/>
                  </a:cubicBezTo>
                  <a:lnTo>
                    <a:pt x="90932" y="136906"/>
                  </a:lnTo>
                  <a:cubicBezTo>
                    <a:pt x="90932" y="124587"/>
                    <a:pt x="84074" y="112903"/>
                    <a:pt x="72644" y="105791"/>
                  </a:cubicBezTo>
                  <a:lnTo>
                    <a:pt x="31877" y="80264"/>
                  </a:lnTo>
                  <a:cubicBezTo>
                    <a:pt x="27051" y="77216"/>
                    <a:pt x="24384" y="73025"/>
                    <a:pt x="24384" y="68707"/>
                  </a:cubicBezTo>
                  <a:lnTo>
                    <a:pt x="24384" y="60706"/>
                  </a:lnTo>
                  <a:cubicBezTo>
                    <a:pt x="24384" y="56769"/>
                    <a:pt x="26543" y="53086"/>
                    <a:pt x="30353" y="50165"/>
                  </a:cubicBezTo>
                  <a:cubicBezTo>
                    <a:pt x="34544" y="46990"/>
                    <a:pt x="40259" y="45212"/>
                    <a:pt x="46228" y="45212"/>
                  </a:cubicBezTo>
                  <a:cubicBezTo>
                    <a:pt x="52197" y="45212"/>
                    <a:pt x="57912" y="46990"/>
                    <a:pt x="62103" y="50165"/>
                  </a:cubicBezTo>
                  <a:cubicBezTo>
                    <a:pt x="65913" y="53086"/>
                    <a:pt x="68072" y="56769"/>
                    <a:pt x="68072" y="60706"/>
                  </a:cubicBezTo>
                  <a:lnTo>
                    <a:pt x="68072" y="69723"/>
                  </a:lnTo>
                  <a:cubicBezTo>
                    <a:pt x="68072" y="76073"/>
                    <a:pt x="73152" y="81280"/>
                    <a:pt x="79502" y="81280"/>
                  </a:cubicBezTo>
                  <a:cubicBezTo>
                    <a:pt x="85852" y="81280"/>
                    <a:pt x="90932" y="76073"/>
                    <a:pt x="90932" y="69723"/>
                  </a:cubicBezTo>
                  <a:lnTo>
                    <a:pt x="90932" y="60706"/>
                  </a:lnTo>
                  <a:cubicBezTo>
                    <a:pt x="90932" y="43053"/>
                    <a:pt x="77089" y="27940"/>
                    <a:pt x="57658" y="23495"/>
                  </a:cubicBezTo>
                  <a:lnTo>
                    <a:pt x="57658" y="11557"/>
                  </a:lnTo>
                  <a:cubicBezTo>
                    <a:pt x="57658" y="5207"/>
                    <a:pt x="52578" y="0"/>
                    <a:pt x="46228" y="0"/>
                  </a:cubicBezTo>
                  <a:cubicBezTo>
                    <a:pt x="39878" y="0"/>
                    <a:pt x="34798" y="5207"/>
                    <a:pt x="34798" y="11557"/>
                  </a:cubicBezTo>
                  <a:lnTo>
                    <a:pt x="34798" y="23495"/>
                  </a:lnTo>
                  <a:cubicBezTo>
                    <a:pt x="15367" y="27940"/>
                    <a:pt x="1524" y="43180"/>
                    <a:pt x="1524" y="60706"/>
                  </a:cubicBezTo>
                  <a:lnTo>
                    <a:pt x="1524" y="68707"/>
                  </a:lnTo>
                  <a:cubicBezTo>
                    <a:pt x="1524" y="81026"/>
                    <a:pt x="8382" y="92710"/>
                    <a:pt x="19812" y="99822"/>
                  </a:cubicBezTo>
                  <a:lnTo>
                    <a:pt x="60579" y="125349"/>
                  </a:lnTo>
                  <a:cubicBezTo>
                    <a:pt x="65405" y="128397"/>
                    <a:pt x="68072" y="132588"/>
                    <a:pt x="68072" y="136906"/>
                  </a:cubicBezTo>
                  <a:lnTo>
                    <a:pt x="68072" y="141986"/>
                  </a:lnTo>
                  <a:cubicBezTo>
                    <a:pt x="68072" y="145923"/>
                    <a:pt x="65913" y="149606"/>
                    <a:pt x="62103" y="152527"/>
                  </a:cubicBezTo>
                  <a:cubicBezTo>
                    <a:pt x="57912" y="155702"/>
                    <a:pt x="52197" y="157480"/>
                    <a:pt x="46228" y="157480"/>
                  </a:cubicBezTo>
                  <a:lnTo>
                    <a:pt x="44704" y="157480"/>
                  </a:lnTo>
                  <a:cubicBezTo>
                    <a:pt x="38608" y="157480"/>
                    <a:pt x="33020" y="155702"/>
                    <a:pt x="28829" y="152527"/>
                  </a:cubicBezTo>
                  <a:cubicBezTo>
                    <a:pt x="25019" y="149606"/>
                    <a:pt x="22860" y="145923"/>
                    <a:pt x="22860" y="141986"/>
                  </a:cubicBezTo>
                  <a:lnTo>
                    <a:pt x="22860" y="137033"/>
                  </a:lnTo>
                  <a:cubicBezTo>
                    <a:pt x="22860" y="130683"/>
                    <a:pt x="17780" y="125476"/>
                    <a:pt x="11430" y="125476"/>
                  </a:cubicBezTo>
                  <a:cubicBezTo>
                    <a:pt x="5080" y="125476"/>
                    <a:pt x="0" y="130683"/>
                    <a:pt x="0" y="137033"/>
                  </a:cubicBezTo>
                  <a:lnTo>
                    <a:pt x="0" y="141986"/>
                  </a:lnTo>
                  <a:cubicBezTo>
                    <a:pt x="0" y="151257"/>
                    <a:pt x="3937" y="160274"/>
                    <a:pt x="11049" y="167259"/>
                  </a:cubicBezTo>
                  <a:close/>
                </a:path>
              </a:pathLst>
            </a:custGeom>
            <a:solidFill>
              <a:srgbClr val="000000"/>
            </a:solidFill>
          </p:spPr>
        </p:sp>
        <p:sp>
          <p:nvSpPr>
            <p:cNvPr id="15" name="Freeform 15"/>
            <p:cNvSpPr/>
            <p:nvPr/>
          </p:nvSpPr>
          <p:spPr>
            <a:xfrm>
              <a:off x="63500" y="361188"/>
              <a:ext cx="714248" cy="283464"/>
            </a:xfrm>
            <a:custGeom>
              <a:avLst/>
              <a:gdLst/>
              <a:ahLst/>
              <a:cxnLst/>
              <a:rect l="l" t="t" r="r" b="b"/>
              <a:pathLst>
                <a:path w="714248" h="283464">
                  <a:moveTo>
                    <a:pt x="100457" y="24511"/>
                  </a:moveTo>
                  <a:lnTo>
                    <a:pt x="100457" y="226187"/>
                  </a:lnTo>
                  <a:lnTo>
                    <a:pt x="24257" y="226187"/>
                  </a:lnTo>
                  <a:lnTo>
                    <a:pt x="24257" y="24511"/>
                  </a:lnTo>
                  <a:close/>
                  <a:moveTo>
                    <a:pt x="253238" y="31877"/>
                  </a:moveTo>
                  <a:cubicBezTo>
                    <a:pt x="282321" y="31877"/>
                    <a:pt x="311277" y="41021"/>
                    <a:pt x="336423" y="58928"/>
                  </a:cubicBezTo>
                  <a:cubicBezTo>
                    <a:pt x="344805" y="71501"/>
                    <a:pt x="358267" y="78994"/>
                    <a:pt x="372618" y="78994"/>
                  </a:cubicBezTo>
                  <a:lnTo>
                    <a:pt x="489204" y="78994"/>
                  </a:lnTo>
                  <a:cubicBezTo>
                    <a:pt x="500126" y="78994"/>
                    <a:pt x="509143" y="89027"/>
                    <a:pt x="509270" y="101346"/>
                  </a:cubicBezTo>
                  <a:cubicBezTo>
                    <a:pt x="509397" y="108204"/>
                    <a:pt x="506984" y="114554"/>
                    <a:pt x="502666" y="119126"/>
                  </a:cubicBezTo>
                  <a:cubicBezTo>
                    <a:pt x="500507" y="121285"/>
                    <a:pt x="498094" y="122936"/>
                    <a:pt x="495427" y="123825"/>
                  </a:cubicBezTo>
                  <a:cubicBezTo>
                    <a:pt x="491998" y="124333"/>
                    <a:pt x="488442" y="124714"/>
                    <a:pt x="485013" y="124714"/>
                  </a:cubicBezTo>
                  <a:lnTo>
                    <a:pt x="355219" y="124714"/>
                  </a:lnTo>
                  <a:cubicBezTo>
                    <a:pt x="348615" y="124714"/>
                    <a:pt x="343027" y="130048"/>
                    <a:pt x="342900" y="136779"/>
                  </a:cubicBezTo>
                  <a:cubicBezTo>
                    <a:pt x="342773" y="143510"/>
                    <a:pt x="348234" y="149225"/>
                    <a:pt x="354965" y="149225"/>
                  </a:cubicBezTo>
                  <a:lnTo>
                    <a:pt x="490220" y="149225"/>
                  </a:lnTo>
                  <a:cubicBezTo>
                    <a:pt x="493903" y="149225"/>
                    <a:pt x="497459" y="148717"/>
                    <a:pt x="500888" y="147828"/>
                  </a:cubicBezTo>
                  <a:cubicBezTo>
                    <a:pt x="516001" y="145034"/>
                    <a:pt x="530225" y="138430"/>
                    <a:pt x="542671" y="128143"/>
                  </a:cubicBezTo>
                  <a:lnTo>
                    <a:pt x="653669" y="37338"/>
                  </a:lnTo>
                  <a:cubicBezTo>
                    <a:pt x="653796" y="37211"/>
                    <a:pt x="653923" y="37211"/>
                    <a:pt x="653923" y="37084"/>
                  </a:cubicBezTo>
                  <a:cubicBezTo>
                    <a:pt x="657479" y="34036"/>
                    <a:pt x="661670" y="32512"/>
                    <a:pt x="665734" y="32512"/>
                  </a:cubicBezTo>
                  <a:cubicBezTo>
                    <a:pt x="670687" y="32512"/>
                    <a:pt x="675640" y="34671"/>
                    <a:pt x="679577" y="38989"/>
                  </a:cubicBezTo>
                  <a:cubicBezTo>
                    <a:pt x="687324" y="47752"/>
                    <a:pt x="687959" y="62230"/>
                    <a:pt x="681101" y="71882"/>
                  </a:cubicBezTo>
                  <a:lnTo>
                    <a:pt x="494284" y="225806"/>
                  </a:lnTo>
                  <a:cubicBezTo>
                    <a:pt x="477901" y="239268"/>
                    <a:pt x="458851" y="248793"/>
                    <a:pt x="438277" y="253746"/>
                  </a:cubicBezTo>
                  <a:cubicBezTo>
                    <a:pt x="423799" y="257175"/>
                    <a:pt x="410210" y="258826"/>
                    <a:pt x="396621" y="258826"/>
                  </a:cubicBezTo>
                  <a:cubicBezTo>
                    <a:pt x="372110" y="258826"/>
                    <a:pt x="347599" y="253238"/>
                    <a:pt x="317627" y="242062"/>
                  </a:cubicBezTo>
                  <a:cubicBezTo>
                    <a:pt x="317500" y="241935"/>
                    <a:pt x="317246" y="241935"/>
                    <a:pt x="317119" y="241935"/>
                  </a:cubicBezTo>
                  <a:lnTo>
                    <a:pt x="171704" y="195199"/>
                  </a:lnTo>
                  <a:cubicBezTo>
                    <a:pt x="170561" y="194818"/>
                    <a:pt x="169291" y="194564"/>
                    <a:pt x="168021" y="194564"/>
                  </a:cubicBezTo>
                  <a:lnTo>
                    <a:pt x="124587" y="194564"/>
                  </a:lnTo>
                  <a:lnTo>
                    <a:pt x="124587" y="55499"/>
                  </a:lnTo>
                  <a:lnTo>
                    <a:pt x="167894" y="55499"/>
                  </a:lnTo>
                  <a:cubicBezTo>
                    <a:pt x="169545" y="55499"/>
                    <a:pt x="171323" y="55118"/>
                    <a:pt x="172847" y="54483"/>
                  </a:cubicBezTo>
                  <a:lnTo>
                    <a:pt x="195453" y="44323"/>
                  </a:lnTo>
                  <a:cubicBezTo>
                    <a:pt x="213995" y="35941"/>
                    <a:pt x="233680" y="31877"/>
                    <a:pt x="253111" y="31877"/>
                  </a:cubicBezTo>
                  <a:close/>
                  <a:moveTo>
                    <a:pt x="12065" y="0"/>
                  </a:moveTo>
                  <a:cubicBezTo>
                    <a:pt x="5334" y="0"/>
                    <a:pt x="0" y="5461"/>
                    <a:pt x="0" y="12192"/>
                  </a:cubicBezTo>
                  <a:lnTo>
                    <a:pt x="0" y="238506"/>
                  </a:lnTo>
                  <a:cubicBezTo>
                    <a:pt x="0" y="245237"/>
                    <a:pt x="5461" y="250698"/>
                    <a:pt x="12065" y="250698"/>
                  </a:cubicBezTo>
                  <a:lnTo>
                    <a:pt x="112522" y="250698"/>
                  </a:lnTo>
                  <a:cubicBezTo>
                    <a:pt x="119253" y="250698"/>
                    <a:pt x="124587" y="245237"/>
                    <a:pt x="124587" y="238506"/>
                  </a:cubicBezTo>
                  <a:lnTo>
                    <a:pt x="124587" y="219075"/>
                  </a:lnTo>
                  <a:lnTo>
                    <a:pt x="165989" y="219075"/>
                  </a:lnTo>
                  <a:lnTo>
                    <a:pt x="309499" y="265176"/>
                  </a:lnTo>
                  <a:cubicBezTo>
                    <a:pt x="341630" y="277114"/>
                    <a:pt x="368554" y="283210"/>
                    <a:pt x="395478" y="283464"/>
                  </a:cubicBezTo>
                  <a:lnTo>
                    <a:pt x="397764" y="283464"/>
                  </a:lnTo>
                  <a:cubicBezTo>
                    <a:pt x="419227" y="283337"/>
                    <a:pt x="440817" y="279400"/>
                    <a:pt x="464947" y="271780"/>
                  </a:cubicBezTo>
                  <a:cubicBezTo>
                    <a:pt x="467233" y="271018"/>
                    <a:pt x="469519" y="270256"/>
                    <a:pt x="471805" y="269494"/>
                  </a:cubicBezTo>
                  <a:cubicBezTo>
                    <a:pt x="476758" y="267589"/>
                    <a:pt x="481584" y="265303"/>
                    <a:pt x="486283" y="262636"/>
                  </a:cubicBezTo>
                  <a:cubicBezTo>
                    <a:pt x="490093" y="260477"/>
                    <a:pt x="493776" y="257937"/>
                    <a:pt x="497205" y="255143"/>
                  </a:cubicBezTo>
                  <a:lnTo>
                    <a:pt x="697611" y="89662"/>
                  </a:lnTo>
                  <a:cubicBezTo>
                    <a:pt x="698246" y="89154"/>
                    <a:pt x="698881" y="88519"/>
                    <a:pt x="699389" y="87884"/>
                  </a:cubicBezTo>
                  <a:cubicBezTo>
                    <a:pt x="714248" y="69088"/>
                    <a:pt x="713486" y="40259"/>
                    <a:pt x="697611" y="22479"/>
                  </a:cubicBezTo>
                  <a:cubicBezTo>
                    <a:pt x="688975" y="12700"/>
                    <a:pt x="677418" y="7747"/>
                    <a:pt x="665861" y="7747"/>
                  </a:cubicBezTo>
                  <a:cubicBezTo>
                    <a:pt x="656209" y="7747"/>
                    <a:pt x="646430" y="11176"/>
                    <a:pt x="638302" y="18288"/>
                  </a:cubicBezTo>
                  <a:lnTo>
                    <a:pt x="533400" y="104140"/>
                  </a:lnTo>
                  <a:cubicBezTo>
                    <a:pt x="533400" y="103124"/>
                    <a:pt x="533400" y="101981"/>
                    <a:pt x="533400" y="100965"/>
                  </a:cubicBezTo>
                  <a:cubicBezTo>
                    <a:pt x="533019" y="75311"/>
                    <a:pt x="513080" y="54610"/>
                    <a:pt x="489077" y="54610"/>
                  </a:cubicBezTo>
                  <a:lnTo>
                    <a:pt x="372618" y="54610"/>
                  </a:lnTo>
                  <a:cubicBezTo>
                    <a:pt x="365887" y="54610"/>
                    <a:pt x="359537" y="50673"/>
                    <a:pt x="355727" y="44069"/>
                  </a:cubicBezTo>
                  <a:cubicBezTo>
                    <a:pt x="354838" y="42672"/>
                    <a:pt x="353695" y="41529"/>
                    <a:pt x="352425" y="40386"/>
                  </a:cubicBezTo>
                  <a:cubicBezTo>
                    <a:pt x="324104" y="17780"/>
                    <a:pt x="290068" y="6858"/>
                    <a:pt x="255524" y="6858"/>
                  </a:cubicBezTo>
                  <a:cubicBezTo>
                    <a:pt x="231902" y="6858"/>
                    <a:pt x="208026" y="11938"/>
                    <a:pt x="185801" y="21971"/>
                  </a:cubicBezTo>
                  <a:lnTo>
                    <a:pt x="165481" y="31115"/>
                  </a:lnTo>
                  <a:lnTo>
                    <a:pt x="124587" y="31115"/>
                  </a:lnTo>
                  <a:lnTo>
                    <a:pt x="124587" y="12192"/>
                  </a:lnTo>
                  <a:cubicBezTo>
                    <a:pt x="124587" y="5461"/>
                    <a:pt x="119126" y="0"/>
                    <a:pt x="112522" y="0"/>
                  </a:cubicBezTo>
                  <a:close/>
                </a:path>
              </a:pathLst>
            </a:custGeom>
            <a:solidFill>
              <a:srgbClr val="000000"/>
            </a:solidFill>
          </p:spPr>
        </p:sp>
      </p:grpSp>
      <p:sp>
        <p:nvSpPr>
          <p:cNvPr id="16" name="Freeform 16"/>
          <p:cNvSpPr/>
          <p:nvPr/>
        </p:nvSpPr>
        <p:spPr>
          <a:xfrm>
            <a:off x="4087247" y="7762979"/>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5057311" y="7845438"/>
            <a:ext cx="802654" cy="803262"/>
          </a:xfrm>
          <a:custGeom>
            <a:avLst/>
            <a:gdLst/>
            <a:ahLst/>
            <a:cxnLst/>
            <a:rect l="l" t="t" r="r" b="b"/>
            <a:pathLst>
              <a:path w="802653" h="803262">
                <a:moveTo>
                  <a:pt x="0" y="0"/>
                </a:moveTo>
                <a:lnTo>
                  <a:pt x="802653" y="0"/>
                </a:lnTo>
                <a:lnTo>
                  <a:pt x="802653" y="803263"/>
                </a:lnTo>
                <a:lnTo>
                  <a:pt x="0" y="803263"/>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7020367" y="7762979"/>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6" cstate="print">
              <a:extLst>
                <a:ext uri="{96DAC541-7B7A-43D3-8B79-37D633B846F1}">
                  <asvg:svgBlip xmlns:asvg="http://schemas.microsoft.com/office/drawing/2016/SVG/main" xmlns="" r:embed="rId10"/>
                </a:ext>
              </a:extLst>
            </a:blip>
            <a:stretch>
              <a:fillRect/>
            </a:stretch>
          </a:blipFill>
        </p:spPr>
      </p:sp>
      <p:grpSp>
        <p:nvGrpSpPr>
          <p:cNvPr id="10" name="Group 19"/>
          <p:cNvGrpSpPr>
            <a:grpSpLocks noChangeAspect="1"/>
          </p:cNvGrpSpPr>
          <p:nvPr/>
        </p:nvGrpSpPr>
        <p:grpSpPr>
          <a:xfrm>
            <a:off x="8049439" y="7886700"/>
            <a:ext cx="683534" cy="682028"/>
            <a:chOff x="0" y="0"/>
            <a:chExt cx="683539" cy="682028"/>
          </a:xfrm>
        </p:grpSpPr>
        <p:sp>
          <p:nvSpPr>
            <p:cNvPr id="20" name="Freeform 20"/>
            <p:cNvSpPr/>
            <p:nvPr/>
          </p:nvSpPr>
          <p:spPr>
            <a:xfrm>
              <a:off x="-127" y="0"/>
              <a:ext cx="685038" cy="682117"/>
            </a:xfrm>
            <a:custGeom>
              <a:avLst/>
              <a:gdLst/>
              <a:ahLst/>
              <a:cxnLst/>
              <a:rect l="l" t="t" r="r" b="b"/>
              <a:pathLst>
                <a:path w="685038" h="682117">
                  <a:moveTo>
                    <a:pt x="353568" y="23749"/>
                  </a:moveTo>
                  <a:cubicBezTo>
                    <a:pt x="365887" y="23749"/>
                    <a:pt x="378206" y="25908"/>
                    <a:pt x="390017" y="30226"/>
                  </a:cubicBezTo>
                  <a:cubicBezTo>
                    <a:pt x="411353" y="37973"/>
                    <a:pt x="429133" y="52324"/>
                    <a:pt x="441579" y="70612"/>
                  </a:cubicBezTo>
                  <a:cubicBezTo>
                    <a:pt x="439293" y="70104"/>
                    <a:pt x="436880" y="69850"/>
                    <a:pt x="434594" y="69850"/>
                  </a:cubicBezTo>
                  <a:cubicBezTo>
                    <a:pt x="423799" y="69850"/>
                    <a:pt x="413131" y="74930"/>
                    <a:pt x="406273" y="83947"/>
                  </a:cubicBezTo>
                  <a:lnTo>
                    <a:pt x="373888" y="126746"/>
                  </a:lnTo>
                  <a:cubicBezTo>
                    <a:pt x="355092" y="92456"/>
                    <a:pt x="325882" y="63754"/>
                    <a:pt x="288544" y="46228"/>
                  </a:cubicBezTo>
                  <a:cubicBezTo>
                    <a:pt x="294767" y="41402"/>
                    <a:pt x="301498" y="37211"/>
                    <a:pt x="308864" y="33909"/>
                  </a:cubicBezTo>
                  <a:lnTo>
                    <a:pt x="308737" y="33782"/>
                  </a:lnTo>
                  <a:cubicBezTo>
                    <a:pt x="322961" y="27051"/>
                    <a:pt x="338201" y="23749"/>
                    <a:pt x="353568" y="23749"/>
                  </a:cubicBezTo>
                  <a:close/>
                  <a:moveTo>
                    <a:pt x="240792" y="104648"/>
                  </a:moveTo>
                  <a:cubicBezTo>
                    <a:pt x="243459" y="104648"/>
                    <a:pt x="246253" y="105156"/>
                    <a:pt x="248920" y="106045"/>
                  </a:cubicBezTo>
                  <a:cubicBezTo>
                    <a:pt x="261112" y="110490"/>
                    <a:pt x="267462" y="124079"/>
                    <a:pt x="263017" y="136271"/>
                  </a:cubicBezTo>
                  <a:cubicBezTo>
                    <a:pt x="259461" y="145923"/>
                    <a:pt x="250444" y="151765"/>
                    <a:pt x="240792" y="151765"/>
                  </a:cubicBezTo>
                  <a:cubicBezTo>
                    <a:pt x="238125" y="151765"/>
                    <a:pt x="235458" y="151257"/>
                    <a:pt x="232791" y="150368"/>
                  </a:cubicBezTo>
                  <a:cubicBezTo>
                    <a:pt x="220599" y="145923"/>
                    <a:pt x="214249" y="132334"/>
                    <a:pt x="218694" y="120142"/>
                  </a:cubicBezTo>
                  <a:cubicBezTo>
                    <a:pt x="220853" y="114300"/>
                    <a:pt x="225171" y="109474"/>
                    <a:pt x="230886" y="106807"/>
                  </a:cubicBezTo>
                  <a:cubicBezTo>
                    <a:pt x="234061" y="105283"/>
                    <a:pt x="237490" y="104521"/>
                    <a:pt x="240792" y="104521"/>
                  </a:cubicBezTo>
                  <a:close/>
                  <a:moveTo>
                    <a:pt x="434594" y="93599"/>
                  </a:moveTo>
                  <a:cubicBezTo>
                    <a:pt x="435991" y="93599"/>
                    <a:pt x="437388" y="93853"/>
                    <a:pt x="438785" y="94361"/>
                  </a:cubicBezTo>
                  <a:lnTo>
                    <a:pt x="637032" y="169799"/>
                  </a:lnTo>
                  <a:lnTo>
                    <a:pt x="628523" y="191897"/>
                  </a:lnTo>
                  <a:lnTo>
                    <a:pt x="446659" y="122682"/>
                  </a:lnTo>
                  <a:cubicBezTo>
                    <a:pt x="445262" y="122174"/>
                    <a:pt x="443865" y="121920"/>
                    <a:pt x="442468" y="121920"/>
                  </a:cubicBezTo>
                  <a:cubicBezTo>
                    <a:pt x="438912" y="121920"/>
                    <a:pt x="435356" y="123571"/>
                    <a:pt x="433070" y="126619"/>
                  </a:cubicBezTo>
                  <a:lnTo>
                    <a:pt x="393065" y="179705"/>
                  </a:lnTo>
                  <a:cubicBezTo>
                    <a:pt x="391033" y="170053"/>
                    <a:pt x="388493" y="160528"/>
                    <a:pt x="385064" y="151257"/>
                  </a:cubicBezTo>
                  <a:lnTo>
                    <a:pt x="425069" y="98298"/>
                  </a:lnTo>
                  <a:cubicBezTo>
                    <a:pt x="427355" y="95377"/>
                    <a:pt x="430911" y="93599"/>
                    <a:pt x="434594" y="93599"/>
                  </a:cubicBezTo>
                  <a:close/>
                  <a:moveTo>
                    <a:pt x="539115" y="299466"/>
                  </a:moveTo>
                  <a:lnTo>
                    <a:pt x="578104" y="435483"/>
                  </a:lnTo>
                  <a:lnTo>
                    <a:pt x="487426" y="461518"/>
                  </a:lnTo>
                  <a:lnTo>
                    <a:pt x="448437" y="325628"/>
                  </a:lnTo>
                  <a:lnTo>
                    <a:pt x="539115" y="299593"/>
                  </a:lnTo>
                  <a:close/>
                  <a:moveTo>
                    <a:pt x="446532" y="147701"/>
                  </a:moveTo>
                  <a:lnTo>
                    <a:pt x="597789" y="205359"/>
                  </a:lnTo>
                  <a:lnTo>
                    <a:pt x="657352" y="412750"/>
                  </a:lnTo>
                  <a:lnTo>
                    <a:pt x="600710" y="429006"/>
                  </a:lnTo>
                  <a:lnTo>
                    <a:pt x="558546" y="281813"/>
                  </a:lnTo>
                  <a:cubicBezTo>
                    <a:pt x="557784" y="278892"/>
                    <a:pt x="555752" y="276225"/>
                    <a:pt x="552831" y="274701"/>
                  </a:cubicBezTo>
                  <a:cubicBezTo>
                    <a:pt x="551053" y="273685"/>
                    <a:pt x="549148" y="273177"/>
                    <a:pt x="547116" y="273177"/>
                  </a:cubicBezTo>
                  <a:cubicBezTo>
                    <a:pt x="546100" y="273177"/>
                    <a:pt x="544957" y="273304"/>
                    <a:pt x="543941" y="273558"/>
                  </a:cubicBezTo>
                  <a:lnTo>
                    <a:pt x="430657" y="306070"/>
                  </a:lnTo>
                  <a:cubicBezTo>
                    <a:pt x="424434" y="307848"/>
                    <a:pt x="420751" y="314452"/>
                    <a:pt x="422529" y="320675"/>
                  </a:cubicBezTo>
                  <a:lnTo>
                    <a:pt x="464693" y="467995"/>
                  </a:lnTo>
                  <a:lnTo>
                    <a:pt x="408051" y="484251"/>
                  </a:lnTo>
                  <a:lnTo>
                    <a:pt x="362458" y="325120"/>
                  </a:lnTo>
                  <a:cubicBezTo>
                    <a:pt x="371856" y="311785"/>
                    <a:pt x="379730" y="297053"/>
                    <a:pt x="385572" y="281178"/>
                  </a:cubicBezTo>
                  <a:cubicBezTo>
                    <a:pt x="393700" y="258826"/>
                    <a:pt x="397129" y="235839"/>
                    <a:pt x="396748" y="213360"/>
                  </a:cubicBezTo>
                  <a:lnTo>
                    <a:pt x="446532" y="147574"/>
                  </a:lnTo>
                  <a:close/>
                  <a:moveTo>
                    <a:pt x="208534" y="51943"/>
                  </a:moveTo>
                  <a:cubicBezTo>
                    <a:pt x="221234" y="51943"/>
                    <a:pt x="234061" y="53467"/>
                    <a:pt x="246888" y="56515"/>
                  </a:cubicBezTo>
                  <a:cubicBezTo>
                    <a:pt x="241427" y="64389"/>
                    <a:pt x="236855" y="72898"/>
                    <a:pt x="233299" y="81915"/>
                  </a:cubicBezTo>
                  <a:cubicBezTo>
                    <a:pt x="229108" y="82677"/>
                    <a:pt x="224917" y="83693"/>
                    <a:pt x="220980" y="85598"/>
                  </a:cubicBezTo>
                  <a:cubicBezTo>
                    <a:pt x="209550" y="90932"/>
                    <a:pt x="200914" y="100330"/>
                    <a:pt x="196596" y="112268"/>
                  </a:cubicBezTo>
                  <a:cubicBezTo>
                    <a:pt x="192278" y="124206"/>
                    <a:pt x="192786" y="136906"/>
                    <a:pt x="198120" y="148336"/>
                  </a:cubicBezTo>
                  <a:cubicBezTo>
                    <a:pt x="203454" y="159766"/>
                    <a:pt x="212852" y="168402"/>
                    <a:pt x="224790" y="172720"/>
                  </a:cubicBezTo>
                  <a:cubicBezTo>
                    <a:pt x="230124" y="174625"/>
                    <a:pt x="235458" y="175514"/>
                    <a:pt x="240792" y="175514"/>
                  </a:cubicBezTo>
                  <a:cubicBezTo>
                    <a:pt x="259969" y="175514"/>
                    <a:pt x="278130" y="163576"/>
                    <a:pt x="285115" y="144526"/>
                  </a:cubicBezTo>
                  <a:cubicBezTo>
                    <a:pt x="293878" y="120396"/>
                    <a:pt x="281559" y="93726"/>
                    <a:pt x="257810" y="84582"/>
                  </a:cubicBezTo>
                  <a:cubicBezTo>
                    <a:pt x="261239" y="77216"/>
                    <a:pt x="265557" y="70612"/>
                    <a:pt x="270510" y="64262"/>
                  </a:cubicBezTo>
                  <a:cubicBezTo>
                    <a:pt x="309245" y="79883"/>
                    <a:pt x="340360" y="109220"/>
                    <a:pt x="358140" y="147320"/>
                  </a:cubicBezTo>
                  <a:cubicBezTo>
                    <a:pt x="376809" y="187325"/>
                    <a:pt x="378714" y="232029"/>
                    <a:pt x="363728" y="273558"/>
                  </a:cubicBezTo>
                  <a:cubicBezTo>
                    <a:pt x="339979" y="338836"/>
                    <a:pt x="277749" y="382016"/>
                    <a:pt x="207772" y="382016"/>
                  </a:cubicBezTo>
                  <a:cubicBezTo>
                    <a:pt x="207645" y="382016"/>
                    <a:pt x="207391" y="382016"/>
                    <a:pt x="207264" y="382016"/>
                  </a:cubicBezTo>
                  <a:lnTo>
                    <a:pt x="207137" y="381762"/>
                  </a:lnTo>
                  <a:cubicBezTo>
                    <a:pt x="202057" y="382016"/>
                    <a:pt x="197739" y="384810"/>
                    <a:pt x="195961" y="389509"/>
                  </a:cubicBezTo>
                  <a:lnTo>
                    <a:pt x="113157" y="616458"/>
                  </a:lnTo>
                  <a:lnTo>
                    <a:pt x="49530" y="653542"/>
                  </a:lnTo>
                  <a:lnTo>
                    <a:pt x="24511" y="584200"/>
                  </a:lnTo>
                  <a:lnTo>
                    <a:pt x="35941" y="552831"/>
                  </a:lnTo>
                  <a:lnTo>
                    <a:pt x="61722" y="540766"/>
                  </a:lnTo>
                  <a:cubicBezTo>
                    <a:pt x="67564" y="538099"/>
                    <a:pt x="70231" y="530987"/>
                    <a:pt x="67437" y="525145"/>
                  </a:cubicBezTo>
                  <a:lnTo>
                    <a:pt x="58420" y="505587"/>
                  </a:lnTo>
                  <a:lnTo>
                    <a:pt x="77978" y="496570"/>
                  </a:lnTo>
                  <a:cubicBezTo>
                    <a:pt x="83820" y="493903"/>
                    <a:pt x="86487" y="486791"/>
                    <a:pt x="83693" y="480949"/>
                  </a:cubicBezTo>
                  <a:lnTo>
                    <a:pt x="74676" y="461391"/>
                  </a:lnTo>
                  <a:lnTo>
                    <a:pt x="94234" y="452374"/>
                  </a:lnTo>
                  <a:cubicBezTo>
                    <a:pt x="100076" y="449707"/>
                    <a:pt x="102743" y="442595"/>
                    <a:pt x="99949" y="436753"/>
                  </a:cubicBezTo>
                  <a:lnTo>
                    <a:pt x="87884" y="410972"/>
                  </a:lnTo>
                  <a:lnTo>
                    <a:pt x="107442" y="357251"/>
                  </a:lnTo>
                  <a:cubicBezTo>
                    <a:pt x="109220" y="352552"/>
                    <a:pt x="107696" y="347345"/>
                    <a:pt x="103886" y="344170"/>
                  </a:cubicBezTo>
                  <a:cubicBezTo>
                    <a:pt x="50038" y="299720"/>
                    <a:pt x="29845" y="225933"/>
                    <a:pt x="53721" y="160528"/>
                  </a:cubicBezTo>
                  <a:cubicBezTo>
                    <a:pt x="78105" y="93599"/>
                    <a:pt x="141478" y="52070"/>
                    <a:pt x="208788" y="52070"/>
                  </a:cubicBezTo>
                  <a:close/>
                  <a:moveTo>
                    <a:pt x="353568" y="0"/>
                  </a:moveTo>
                  <a:cubicBezTo>
                    <a:pt x="334772" y="0"/>
                    <a:pt x="316103" y="4064"/>
                    <a:pt x="298577" y="12192"/>
                  </a:cubicBezTo>
                  <a:cubicBezTo>
                    <a:pt x="285369" y="18288"/>
                    <a:pt x="273558" y="26670"/>
                    <a:pt x="263398" y="36449"/>
                  </a:cubicBezTo>
                  <a:cubicBezTo>
                    <a:pt x="245110" y="30861"/>
                    <a:pt x="226441" y="28067"/>
                    <a:pt x="207772" y="28067"/>
                  </a:cubicBezTo>
                  <a:cubicBezTo>
                    <a:pt x="180721" y="28067"/>
                    <a:pt x="153924" y="33909"/>
                    <a:pt x="128651" y="45593"/>
                  </a:cubicBezTo>
                  <a:cubicBezTo>
                    <a:pt x="83058" y="67056"/>
                    <a:pt x="48387" y="104775"/>
                    <a:pt x="31242" y="152146"/>
                  </a:cubicBezTo>
                  <a:cubicBezTo>
                    <a:pt x="4953" y="224282"/>
                    <a:pt x="25400" y="305308"/>
                    <a:pt x="82296" y="356489"/>
                  </a:cubicBezTo>
                  <a:lnTo>
                    <a:pt x="63881" y="407162"/>
                  </a:lnTo>
                  <a:cubicBezTo>
                    <a:pt x="62865" y="410083"/>
                    <a:pt x="62992" y="413258"/>
                    <a:pt x="64262" y="416179"/>
                  </a:cubicBezTo>
                  <a:lnTo>
                    <a:pt x="73279" y="435737"/>
                  </a:lnTo>
                  <a:lnTo>
                    <a:pt x="53721" y="444754"/>
                  </a:lnTo>
                  <a:cubicBezTo>
                    <a:pt x="47879" y="447421"/>
                    <a:pt x="45212" y="454533"/>
                    <a:pt x="48006" y="460375"/>
                  </a:cubicBezTo>
                  <a:lnTo>
                    <a:pt x="57023" y="479933"/>
                  </a:lnTo>
                  <a:lnTo>
                    <a:pt x="37465" y="488950"/>
                  </a:lnTo>
                  <a:cubicBezTo>
                    <a:pt x="31623" y="491617"/>
                    <a:pt x="28956" y="498729"/>
                    <a:pt x="31750" y="504571"/>
                  </a:cubicBezTo>
                  <a:lnTo>
                    <a:pt x="40767" y="524129"/>
                  </a:lnTo>
                  <a:lnTo>
                    <a:pt x="21209" y="533146"/>
                  </a:lnTo>
                  <a:cubicBezTo>
                    <a:pt x="18415" y="534416"/>
                    <a:pt x="16129" y="536829"/>
                    <a:pt x="15113" y="539750"/>
                  </a:cubicBezTo>
                  <a:lnTo>
                    <a:pt x="889" y="579882"/>
                  </a:lnTo>
                  <a:cubicBezTo>
                    <a:pt x="0" y="582422"/>
                    <a:pt x="0" y="585343"/>
                    <a:pt x="889" y="587883"/>
                  </a:cubicBezTo>
                  <a:lnTo>
                    <a:pt x="32131" y="674497"/>
                  </a:lnTo>
                  <a:cubicBezTo>
                    <a:pt x="33274" y="677799"/>
                    <a:pt x="35941" y="680339"/>
                    <a:pt x="39243" y="681609"/>
                  </a:cubicBezTo>
                  <a:cubicBezTo>
                    <a:pt x="39751" y="681863"/>
                    <a:pt x="40386" y="681990"/>
                    <a:pt x="41021" y="682117"/>
                  </a:cubicBezTo>
                  <a:lnTo>
                    <a:pt x="45593" y="682117"/>
                  </a:lnTo>
                  <a:cubicBezTo>
                    <a:pt x="46863" y="681863"/>
                    <a:pt x="48133" y="681355"/>
                    <a:pt x="49276" y="680720"/>
                  </a:cubicBezTo>
                  <a:lnTo>
                    <a:pt x="128778" y="634365"/>
                  </a:lnTo>
                  <a:cubicBezTo>
                    <a:pt x="131191" y="632968"/>
                    <a:pt x="132969" y="630809"/>
                    <a:pt x="133985" y="628269"/>
                  </a:cubicBezTo>
                  <a:lnTo>
                    <a:pt x="215265" y="404876"/>
                  </a:lnTo>
                  <a:cubicBezTo>
                    <a:pt x="265049" y="403098"/>
                    <a:pt x="311023" y="381635"/>
                    <a:pt x="344424" y="346964"/>
                  </a:cubicBezTo>
                  <a:lnTo>
                    <a:pt x="388874" y="501777"/>
                  </a:lnTo>
                  <a:cubicBezTo>
                    <a:pt x="389636" y="504698"/>
                    <a:pt x="391668" y="507365"/>
                    <a:pt x="394589" y="508889"/>
                  </a:cubicBezTo>
                  <a:cubicBezTo>
                    <a:pt x="396367" y="509778"/>
                    <a:pt x="398399" y="510413"/>
                    <a:pt x="400304" y="510413"/>
                  </a:cubicBezTo>
                  <a:cubicBezTo>
                    <a:pt x="401320" y="510413"/>
                    <a:pt x="402590" y="510286"/>
                    <a:pt x="403606" y="509905"/>
                  </a:cubicBezTo>
                  <a:lnTo>
                    <a:pt x="675132" y="431800"/>
                  </a:lnTo>
                  <a:cubicBezTo>
                    <a:pt x="681355" y="430022"/>
                    <a:pt x="685038" y="423418"/>
                    <a:pt x="683260" y="417195"/>
                  </a:cubicBezTo>
                  <a:lnTo>
                    <a:pt x="683387" y="417576"/>
                  </a:lnTo>
                  <a:lnTo>
                    <a:pt x="625475" y="215900"/>
                  </a:lnTo>
                  <a:lnTo>
                    <a:pt x="631063" y="218059"/>
                  </a:lnTo>
                  <a:cubicBezTo>
                    <a:pt x="632460" y="218567"/>
                    <a:pt x="633857" y="218821"/>
                    <a:pt x="635254" y="218821"/>
                  </a:cubicBezTo>
                  <a:cubicBezTo>
                    <a:pt x="639953" y="218821"/>
                    <a:pt x="644525" y="216027"/>
                    <a:pt x="646303" y="211201"/>
                  </a:cubicBezTo>
                  <a:lnTo>
                    <a:pt x="663194" y="167132"/>
                  </a:lnTo>
                  <a:cubicBezTo>
                    <a:pt x="664210" y="164211"/>
                    <a:pt x="664210" y="161036"/>
                    <a:pt x="662940" y="158115"/>
                  </a:cubicBezTo>
                  <a:cubicBezTo>
                    <a:pt x="661670" y="155194"/>
                    <a:pt x="659257" y="153035"/>
                    <a:pt x="656336" y="151892"/>
                  </a:cubicBezTo>
                  <a:lnTo>
                    <a:pt x="474218" y="82423"/>
                  </a:lnTo>
                  <a:cubicBezTo>
                    <a:pt x="460502" y="47752"/>
                    <a:pt x="433197" y="20701"/>
                    <a:pt x="398018" y="7874"/>
                  </a:cubicBezTo>
                  <a:cubicBezTo>
                    <a:pt x="383413" y="2667"/>
                    <a:pt x="368427" y="0"/>
                    <a:pt x="353568" y="0"/>
                  </a:cubicBezTo>
                  <a:close/>
                </a:path>
              </a:pathLst>
            </a:custGeom>
            <a:solidFill>
              <a:srgbClr val="000000"/>
            </a:solidFill>
          </p:spPr>
        </p:sp>
      </p:grpSp>
      <p:sp>
        <p:nvSpPr>
          <p:cNvPr id="24" name="TextBox 24"/>
          <p:cNvSpPr txBox="1"/>
          <p:nvPr/>
        </p:nvSpPr>
        <p:spPr>
          <a:xfrm>
            <a:off x="3352800" y="3121727"/>
            <a:ext cx="1990650" cy="505523"/>
          </a:xfrm>
          <a:prstGeom prst="rect">
            <a:avLst/>
          </a:prstGeom>
        </p:spPr>
        <p:txBody>
          <a:bodyPr wrap="square" lIns="0" tIns="0" rIns="0" bIns="0" rtlCol="0" anchor="t">
            <a:spAutoFit/>
          </a:bodyPr>
          <a:lstStyle/>
          <a:p>
            <a:pPr>
              <a:lnSpc>
                <a:spcPts val="4200"/>
              </a:lnSpc>
            </a:pPr>
            <a:r>
              <a:rPr lang="en-US" sz="3000" b="1" dirty="0" err="1">
                <a:solidFill>
                  <a:srgbClr val="383836"/>
                </a:solidFill>
                <a:latin typeface="Migra Ultra-Bold"/>
                <a:ea typeface="Migra Ultra-Bold"/>
                <a:cs typeface="Migra Ultra-Bold"/>
                <a:sym typeface="Migra Ultra-Bold"/>
              </a:rPr>
              <a:t>Dubailand</a:t>
            </a:r>
            <a:endParaRPr lang="en-US" sz="3000" b="1" dirty="0">
              <a:solidFill>
                <a:srgbClr val="383836"/>
              </a:solidFill>
              <a:latin typeface="Migra Ultra-Bold"/>
              <a:ea typeface="Migra Ultra-Bold"/>
              <a:cs typeface="Migra Ultra-Bold"/>
              <a:sym typeface="Migra Ultra-Bold"/>
            </a:endParaRPr>
          </a:p>
        </p:txBody>
      </p:sp>
      <p:sp>
        <p:nvSpPr>
          <p:cNvPr id="25" name="TextBox 25"/>
          <p:cNvSpPr txBox="1"/>
          <p:nvPr/>
        </p:nvSpPr>
        <p:spPr>
          <a:xfrm>
            <a:off x="6487989" y="3172942"/>
            <a:ext cx="1769847" cy="505523"/>
          </a:xfrm>
          <a:prstGeom prst="rect">
            <a:avLst/>
          </a:prstGeom>
        </p:spPr>
        <p:txBody>
          <a:bodyPr wrap="square" lIns="0" tIns="0" rIns="0" bIns="0" rtlCol="0" anchor="t">
            <a:spAutoFit/>
          </a:bodyPr>
          <a:lstStyle/>
          <a:p>
            <a:pPr>
              <a:lnSpc>
                <a:spcPts val="4200"/>
              </a:lnSpc>
            </a:pPr>
            <a:r>
              <a:rPr lang="en-US" sz="3000" b="1" dirty="0">
                <a:solidFill>
                  <a:srgbClr val="383836"/>
                </a:solidFill>
                <a:latin typeface="Migra Ultra-Bold"/>
                <a:ea typeface="Migra Ultra-Bold"/>
                <a:cs typeface="Migra Ultra-Bold"/>
                <a:sym typeface="Migra Ultra-Bold"/>
              </a:rPr>
              <a:t>AED 2.25M</a:t>
            </a:r>
          </a:p>
        </p:txBody>
      </p:sp>
      <p:sp>
        <p:nvSpPr>
          <p:cNvPr id="26" name="TextBox 26"/>
          <p:cNvSpPr txBox="1"/>
          <p:nvPr/>
        </p:nvSpPr>
        <p:spPr>
          <a:xfrm>
            <a:off x="9704062" y="3047411"/>
            <a:ext cx="1030682" cy="576761"/>
          </a:xfrm>
          <a:prstGeom prst="rect">
            <a:avLst/>
          </a:prstGeom>
        </p:spPr>
        <p:txBody>
          <a:bodyPr lIns="0" tIns="0" rIns="0" bIns="0" rtlCol="0" anchor="t">
            <a:spAutoFit/>
          </a:bodyPr>
          <a:lstStyle/>
          <a:p>
            <a:pPr>
              <a:lnSpc>
                <a:spcPts val="4814"/>
              </a:lnSpc>
            </a:pPr>
            <a:r>
              <a:rPr lang="en-US" sz="3400" b="1" dirty="0">
                <a:solidFill>
                  <a:srgbClr val="383836"/>
                </a:solidFill>
                <a:latin typeface="Migra Ultra-Bold"/>
                <a:ea typeface="Migra Ultra-Bold"/>
                <a:cs typeface="Migra Ultra-Bold"/>
                <a:sym typeface="Migra Ultra-Bold"/>
              </a:rPr>
              <a:t>2028</a:t>
            </a:r>
          </a:p>
        </p:txBody>
      </p:sp>
      <p:sp>
        <p:nvSpPr>
          <p:cNvPr id="28" name="TextBox 28"/>
          <p:cNvSpPr txBox="1"/>
          <p:nvPr/>
        </p:nvSpPr>
        <p:spPr>
          <a:xfrm>
            <a:off x="4690016" y="8519164"/>
            <a:ext cx="1682116"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50%</a:t>
            </a:r>
          </a:p>
          <a:p>
            <a:pPr algn="ctr">
              <a:lnSpc>
                <a:spcPts val="2362"/>
              </a:lnSpc>
            </a:pPr>
            <a:r>
              <a:rPr lang="en-US" sz="1600" dirty="0">
                <a:solidFill>
                  <a:srgbClr val="383836"/>
                </a:solidFill>
                <a:latin typeface="Migra Extra-Light"/>
                <a:ea typeface="Migra Extra-Light"/>
                <a:cs typeface="Migra Extra-Light"/>
                <a:sym typeface="Migra Extra-Light"/>
              </a:rPr>
              <a:t>during construction</a:t>
            </a:r>
          </a:p>
        </p:txBody>
      </p:sp>
      <p:sp>
        <p:nvSpPr>
          <p:cNvPr id="29" name="TextBox 29"/>
          <p:cNvSpPr txBox="1"/>
          <p:nvPr/>
        </p:nvSpPr>
        <p:spPr>
          <a:xfrm>
            <a:off x="7150411" y="8483074"/>
            <a:ext cx="2657218" cy="958147"/>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30%</a:t>
            </a:r>
          </a:p>
          <a:p>
            <a:pPr algn="ctr">
              <a:lnSpc>
                <a:spcPts val="2025"/>
              </a:lnSpc>
            </a:pPr>
            <a:r>
              <a:rPr lang="en-US" sz="1600" dirty="0">
                <a:solidFill>
                  <a:srgbClr val="383836"/>
                </a:solidFill>
                <a:latin typeface="Migra Extra-Light"/>
                <a:ea typeface="Migra Extra-Light"/>
                <a:cs typeface="Migra Extra-Light"/>
                <a:sym typeface="Migra Extra-Light"/>
              </a:rPr>
              <a:t> On Handover</a:t>
            </a:r>
          </a:p>
        </p:txBody>
      </p:sp>
      <p:sp>
        <p:nvSpPr>
          <p:cNvPr id="30" name="TextBox 30"/>
          <p:cNvSpPr txBox="1"/>
          <p:nvPr/>
        </p:nvSpPr>
        <p:spPr>
          <a:xfrm>
            <a:off x="1346692" y="7429500"/>
            <a:ext cx="1957912" cy="337015"/>
          </a:xfrm>
          <a:prstGeom prst="rect">
            <a:avLst/>
          </a:prstGeom>
        </p:spPr>
        <p:txBody>
          <a:bodyPr lIns="0" tIns="0" rIns="0" bIns="0" rtlCol="0" anchor="t">
            <a:spAutoFit/>
          </a:bodyPr>
          <a:lstStyle/>
          <a:p>
            <a:pPr>
              <a:lnSpc>
                <a:spcPts val="2798"/>
              </a:lnSpc>
            </a:pPr>
            <a:r>
              <a:rPr lang="en-US" sz="2000" b="1" dirty="0">
                <a:solidFill>
                  <a:srgbClr val="383836"/>
                </a:solidFill>
                <a:latin typeface="Migra Ultra-Bold"/>
                <a:ea typeface="Migra Ultra-Bold"/>
                <a:cs typeface="Migra Ultra-Bold"/>
                <a:sym typeface="Migra Ultra-Bold"/>
              </a:rPr>
              <a:t>PAYMENT PLAN </a:t>
            </a:r>
          </a:p>
        </p:txBody>
      </p:sp>
      <p:sp>
        <p:nvSpPr>
          <p:cNvPr id="34" name="TextBox 27">
            <a:extLst>
              <a:ext uri="{FF2B5EF4-FFF2-40B4-BE49-F238E27FC236}">
                <a16:creationId xmlns:a16="http://schemas.microsoft.com/office/drawing/2014/main" xmlns="" id="{74B80568-3996-4C7C-91C3-4E2BB9E0D6F2}"/>
              </a:ext>
            </a:extLst>
          </p:cNvPr>
          <p:cNvSpPr txBox="1"/>
          <p:nvPr/>
        </p:nvSpPr>
        <p:spPr>
          <a:xfrm>
            <a:off x="1288407" y="4973985"/>
            <a:ext cx="9378458" cy="2215991"/>
          </a:xfrm>
          <a:prstGeom prst="rect">
            <a:avLst/>
          </a:prstGeom>
        </p:spPr>
        <p:txBody>
          <a:bodyPr wrap="square" lIns="0" tIns="0" rIns="0" bIns="0" rtlCol="0" anchor="t">
            <a:spAutoFit/>
          </a:bodyPr>
          <a:lstStyle/>
          <a:p>
            <a:pPr algn="just"/>
            <a:r>
              <a:rPr lang="en-US" sz="2400" dirty="0" err="1">
                <a:solidFill>
                  <a:srgbClr val="363636"/>
                </a:solidFill>
                <a:latin typeface="Open Sans Light"/>
              </a:rPr>
              <a:t>Damac</a:t>
            </a:r>
            <a:r>
              <a:rPr lang="en-US" sz="2400" dirty="0">
                <a:solidFill>
                  <a:srgbClr val="363636"/>
                </a:solidFill>
                <a:latin typeface="Open Sans Light"/>
              </a:rPr>
              <a:t> Islands is a prestigious master community development offering luxury villas and townhouses in Dubai Land, near </a:t>
            </a:r>
            <a:r>
              <a:rPr lang="en-US" sz="2400" dirty="0" err="1">
                <a:solidFill>
                  <a:srgbClr val="363636"/>
                </a:solidFill>
                <a:latin typeface="Open Sans Light"/>
              </a:rPr>
              <a:t>Meraas</a:t>
            </a:r>
            <a:r>
              <a:rPr lang="en-US" sz="2400" dirty="0">
                <a:solidFill>
                  <a:srgbClr val="363636"/>
                </a:solidFill>
                <a:latin typeface="Open Sans Light"/>
              </a:rPr>
              <a:t> </a:t>
            </a:r>
            <a:r>
              <a:rPr lang="en-US" sz="2400" dirty="0" err="1">
                <a:solidFill>
                  <a:srgbClr val="363636"/>
                </a:solidFill>
                <a:latin typeface="Open Sans Light"/>
              </a:rPr>
              <a:t>Cherrywoods</a:t>
            </a:r>
            <a:r>
              <a:rPr lang="en-US" sz="2400" dirty="0">
                <a:solidFill>
                  <a:srgbClr val="363636"/>
                </a:solidFill>
                <a:latin typeface="Open Sans Light"/>
              </a:rPr>
              <a:t>. Designed for upscale waterfront living, this development features 4 &amp; 5-bedroom townhouses, with built-up areas ranging from 2,208 to 3,178 </a:t>
            </a:r>
            <a:r>
              <a:rPr lang="en-US" sz="2400" dirty="0" err="1">
                <a:solidFill>
                  <a:srgbClr val="363636"/>
                </a:solidFill>
                <a:latin typeface="Open Sans Light"/>
              </a:rPr>
              <a:t>sq.ft</a:t>
            </a:r>
            <a:r>
              <a:rPr lang="en-US" sz="2400" dirty="0">
                <a:solidFill>
                  <a:srgbClr val="363636"/>
                </a:solidFill>
                <a:latin typeface="Open Sans Light"/>
              </a:rPr>
              <a:t>. and plot sizes between 1,770 and 3,178 </a:t>
            </a:r>
            <a:r>
              <a:rPr lang="en-US" sz="2400" dirty="0" err="1">
                <a:solidFill>
                  <a:srgbClr val="363636"/>
                </a:solidFill>
                <a:latin typeface="Open Sans Light"/>
              </a:rPr>
              <a:t>sq.ft</a:t>
            </a:r>
            <a:r>
              <a:rPr lang="en-US" sz="2400" dirty="0">
                <a:solidFill>
                  <a:srgbClr val="363636"/>
                </a:solidFill>
                <a:latin typeface="Open Sans Light"/>
              </a:rPr>
              <a:t>..</a:t>
            </a:r>
            <a:endParaRPr lang="en-US" sz="2400" spc="29" dirty="0">
              <a:solidFill>
                <a:srgbClr val="363636"/>
              </a:solidFill>
              <a:latin typeface="Bell MT" panose="02020503060305020303" pitchFamily="18" charset="0"/>
              <a:ea typeface="Migra Extra-Light"/>
              <a:cs typeface="Migra Extra-Light"/>
              <a:sym typeface="Migra Extra-Light"/>
            </a:endParaRPr>
          </a:p>
        </p:txBody>
      </p:sp>
      <p:sp>
        <p:nvSpPr>
          <p:cNvPr id="35" name="Rectangle 34">
            <a:extLst>
              <a:ext uri="{FF2B5EF4-FFF2-40B4-BE49-F238E27FC236}">
                <a16:creationId xmlns:a16="http://schemas.microsoft.com/office/drawing/2014/main" xmlns="" id="{C6D18E97-1038-4CA6-8F18-79F0C0DDB86D}"/>
              </a:ext>
            </a:extLst>
          </p:cNvPr>
          <p:cNvSpPr/>
          <p:nvPr/>
        </p:nvSpPr>
        <p:spPr>
          <a:xfrm>
            <a:off x="1244281" y="4131367"/>
            <a:ext cx="5227206" cy="631133"/>
          </a:xfrm>
          <a:prstGeom prst="rect">
            <a:avLst/>
          </a:prstGeom>
        </p:spPr>
        <p:txBody>
          <a:bodyPr wrap="square" lIns="91439" tIns="45719" rIns="91439" bIns="45719">
            <a:spAutoFit/>
          </a:bodyPr>
          <a:lstStyle/>
          <a:p>
            <a:pPr algn="just">
              <a:lnSpc>
                <a:spcPts val="4479"/>
              </a:lnSpc>
            </a:pPr>
            <a:r>
              <a:rPr lang="en-US" sz="3600" b="1" dirty="0">
                <a:solidFill>
                  <a:srgbClr val="383836"/>
                </a:solidFill>
                <a:latin typeface="Microsoft JhengHei" panose="020B0604030504040204" pitchFamily="34" charset="-120"/>
                <a:ea typeface="Microsoft JhengHei" panose="020B0604030504040204" pitchFamily="34" charset="-120"/>
                <a:cs typeface="Migra Ultra-Bold"/>
                <a:sym typeface="Migra Ultra-Bold"/>
              </a:rPr>
              <a:t>About the Project</a:t>
            </a:r>
          </a:p>
        </p:txBody>
      </p:sp>
      <p:sp>
        <p:nvSpPr>
          <p:cNvPr id="36" name="Teardrop 38">
            <a:extLst>
              <a:ext uri="{FF2B5EF4-FFF2-40B4-BE49-F238E27FC236}">
                <a16:creationId xmlns:a16="http://schemas.microsoft.com/office/drawing/2014/main" xmlns="" id="{C511F374-B685-478F-A43E-567E2ACD3E17}"/>
              </a:ext>
            </a:extLst>
          </p:cNvPr>
          <p:cNvSpPr/>
          <p:nvPr/>
        </p:nvSpPr>
        <p:spPr>
          <a:xfrm>
            <a:off x="11201400" y="2006480"/>
            <a:ext cx="7086600" cy="6821826"/>
          </a:xfrm>
          <a:prstGeom prst="teardrop">
            <a:avLst>
              <a:gd name="adj" fmla="val 99547"/>
            </a:avLst>
          </a:prstGeom>
          <a:blipFill dpi="0" rotWithShape="1">
            <a:blip r:embed="rId11"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a:p>
        </p:txBody>
      </p:sp>
      <p:sp>
        <p:nvSpPr>
          <p:cNvPr id="37" name="Freeform 28">
            <a:extLst>
              <a:ext uri="{FF2B5EF4-FFF2-40B4-BE49-F238E27FC236}">
                <a16:creationId xmlns:a16="http://schemas.microsoft.com/office/drawing/2014/main" xmlns="" id="{F9C70AEB-F1C7-41F6-B1D2-EC3202426B4D}"/>
              </a:ext>
            </a:extLst>
          </p:cNvPr>
          <p:cNvSpPr/>
          <p:nvPr/>
        </p:nvSpPr>
        <p:spPr>
          <a:xfrm>
            <a:off x="15011400" y="647701"/>
            <a:ext cx="2819400" cy="457200"/>
          </a:xfrm>
          <a:custGeom>
            <a:avLst/>
            <a:gdLst/>
            <a:ahLst/>
            <a:cxnLst/>
            <a:rect l="l" t="t" r="r" b="b"/>
            <a:pathLst>
              <a:path w="5305406" h="704850">
                <a:moveTo>
                  <a:pt x="0" y="0"/>
                </a:moveTo>
                <a:lnTo>
                  <a:pt x="5305406" y="0"/>
                </a:lnTo>
                <a:lnTo>
                  <a:pt x="5305406" y="704850"/>
                </a:lnTo>
                <a:lnTo>
                  <a:pt x="0" y="704850"/>
                </a:lnTo>
                <a:lnTo>
                  <a:pt x="0" y="0"/>
                </a:lnTo>
                <a:close/>
              </a:path>
            </a:pathLst>
          </a:custGeom>
          <a:blipFill>
            <a:blip r:embed="rId12" cstate="print"/>
            <a:stretch>
              <a:fillRect/>
            </a:stretch>
          </a:blipFill>
        </p:spPr>
      </p:sp>
      <p:pic>
        <p:nvPicPr>
          <p:cNvPr id="39" name="Picture 38">
            <a:extLst>
              <a:ext uri="{FF2B5EF4-FFF2-40B4-BE49-F238E27FC236}">
                <a16:creationId xmlns:a16="http://schemas.microsoft.com/office/drawing/2014/main" xmlns="" id="{FB8B1F02-1761-47B1-8BDA-F965D4A2EE4F}"/>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62000" y="495300"/>
            <a:ext cx="2857500" cy="857250"/>
          </a:xfrm>
          <a:prstGeom prst="rect">
            <a:avLst/>
          </a:prstGeom>
        </p:spPr>
      </p:pic>
      <p:sp>
        <p:nvSpPr>
          <p:cNvPr id="31" name="TextBox 28">
            <a:extLst>
              <a:ext uri="{FF2B5EF4-FFF2-40B4-BE49-F238E27FC236}">
                <a16:creationId xmlns:a16="http://schemas.microsoft.com/office/drawing/2014/main" xmlns="" id="{E4AA84E2-3584-4F79-9C03-116B9C0AB5E7}"/>
              </a:ext>
            </a:extLst>
          </p:cNvPr>
          <p:cNvSpPr txBox="1"/>
          <p:nvPr/>
        </p:nvSpPr>
        <p:spPr>
          <a:xfrm>
            <a:off x="1749198" y="8523736"/>
            <a:ext cx="1682116"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20%</a:t>
            </a:r>
          </a:p>
          <a:p>
            <a:pPr algn="ctr">
              <a:lnSpc>
                <a:spcPts val="2362"/>
              </a:lnSpc>
            </a:pPr>
            <a:r>
              <a:rPr lang="en-US" sz="1600" dirty="0">
                <a:solidFill>
                  <a:srgbClr val="383836"/>
                </a:solidFill>
                <a:latin typeface="Migra Extra-Light"/>
                <a:ea typeface="Migra Extra-Light"/>
                <a:cs typeface="Migra Extra-Light"/>
                <a:sym typeface="Migra Extra-Light"/>
              </a:rPr>
              <a:t>On Booking</a:t>
            </a:r>
          </a:p>
        </p:txBody>
      </p:sp>
    </p:spTree>
    <p:extLst>
      <p:ext uri="{BB962C8B-B14F-4D97-AF65-F5344CB8AC3E}">
        <p14:creationId xmlns:p14="http://schemas.microsoft.com/office/powerpoint/2010/main" xmlns="" val="2223255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456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12855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1028700"/>
            <a:ext cx="18288000" cy="9256224"/>
          </a:xfrm>
          <a:custGeom>
            <a:avLst/>
            <a:gdLst/>
            <a:ahLst/>
            <a:cxnLst/>
            <a:rect l="l" t="t" r="r" b="b"/>
            <a:pathLst>
              <a:path w="18288000" h="9256224">
                <a:moveTo>
                  <a:pt x="0" y="0"/>
                </a:moveTo>
                <a:lnTo>
                  <a:pt x="18288000" y="0"/>
                </a:lnTo>
                <a:lnTo>
                  <a:pt x="18288000" y="9256224"/>
                </a:lnTo>
                <a:lnTo>
                  <a:pt x="0" y="9256224"/>
                </a:lnTo>
                <a:lnTo>
                  <a:pt x="0" y="0"/>
                </a:lnTo>
                <a:close/>
              </a:path>
            </a:pathLst>
          </a:custGeom>
          <a:blipFill>
            <a:blip r:embed="rId5" cstate="print"/>
            <a:stretch>
              <a:fillRect/>
            </a:stretch>
          </a:blipFill>
        </p:spPr>
      </p:sp>
      <p:sp>
        <p:nvSpPr>
          <p:cNvPr id="5" name="TextBox 5"/>
          <p:cNvSpPr txBox="1"/>
          <p:nvPr/>
        </p:nvSpPr>
        <p:spPr>
          <a:xfrm>
            <a:off x="200854" y="31472"/>
            <a:ext cx="2886352" cy="859210"/>
          </a:xfrm>
          <a:prstGeom prst="rect">
            <a:avLst/>
          </a:prstGeom>
        </p:spPr>
        <p:txBody>
          <a:bodyPr lIns="0" tIns="0" rIns="0" bIns="0" rtlCol="0" anchor="t">
            <a:spAutoFit/>
          </a:bodyPr>
          <a:lstStyle/>
          <a:p>
            <a:pPr>
              <a:lnSpc>
                <a:spcPts val="6720"/>
              </a:lnSpc>
            </a:pPr>
            <a:r>
              <a:rPr lang="en-US" sz="4800" dirty="0">
                <a:solidFill>
                  <a:srgbClr val="8B7E5C"/>
                </a:solidFill>
                <a:latin typeface="Playfair Display"/>
                <a:ea typeface="Playfair Display"/>
                <a:cs typeface="Playfair Display"/>
                <a:sym typeface="Playfair Display"/>
              </a:rPr>
              <a:t>GALLERY</a:t>
            </a:r>
          </a:p>
        </p:txBody>
      </p:sp>
      <p:pic>
        <p:nvPicPr>
          <p:cNvPr id="7" name="Picture 6">
            <a:extLst>
              <a:ext uri="{FF2B5EF4-FFF2-40B4-BE49-F238E27FC236}">
                <a16:creationId xmlns:a16="http://schemas.microsoft.com/office/drawing/2014/main" xmlns="" id="{5EC862D6-97FF-4E1B-A9FD-9AAD22CA20F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028700"/>
            <a:ext cx="8991600" cy="4724400"/>
          </a:xfrm>
          <a:prstGeom prst="rect">
            <a:avLst/>
          </a:prstGeom>
        </p:spPr>
      </p:pic>
      <p:pic>
        <p:nvPicPr>
          <p:cNvPr id="9" name="Picture 8">
            <a:extLst>
              <a:ext uri="{FF2B5EF4-FFF2-40B4-BE49-F238E27FC236}">
                <a16:creationId xmlns:a16="http://schemas.microsoft.com/office/drawing/2014/main" xmlns="" id="{95DB6C6F-4515-4FA0-BADC-673DE0A1CFFA}"/>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44000" y="1028699"/>
            <a:ext cx="9144000" cy="4724399"/>
          </a:xfrm>
          <a:prstGeom prst="rect">
            <a:avLst/>
          </a:prstGeom>
        </p:spPr>
      </p:pic>
      <p:pic>
        <p:nvPicPr>
          <p:cNvPr id="13" name="Picture 12">
            <a:extLst>
              <a:ext uri="{FF2B5EF4-FFF2-40B4-BE49-F238E27FC236}">
                <a16:creationId xmlns:a16="http://schemas.microsoft.com/office/drawing/2014/main" xmlns="" id="{7045BF10-5098-4E54-842F-1D0092B41C9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5891118"/>
            <a:ext cx="8991600" cy="4433982"/>
          </a:xfrm>
          <a:prstGeom prst="rect">
            <a:avLst/>
          </a:prstGeom>
        </p:spPr>
      </p:pic>
      <p:pic>
        <p:nvPicPr>
          <p:cNvPr id="15" name="Picture 14">
            <a:extLst>
              <a:ext uri="{FF2B5EF4-FFF2-40B4-BE49-F238E27FC236}">
                <a16:creationId xmlns:a16="http://schemas.microsoft.com/office/drawing/2014/main" xmlns="" id="{09190CA2-2BC8-40D5-B937-37895BC9B43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144000" y="5904460"/>
            <a:ext cx="9144000" cy="43804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986EB573-1C4F-4B06-99C3-4404A424BEC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288001" cy="10287000"/>
          </a:xfrm>
          <a:prstGeom prst="rect">
            <a:avLst/>
          </a:prstGeom>
        </p:spPr>
      </p:pic>
      <p:sp>
        <p:nvSpPr>
          <p:cNvPr id="41" name="TextBox 32">
            <a:extLst>
              <a:ext uri="{FF2B5EF4-FFF2-40B4-BE49-F238E27FC236}">
                <a16:creationId xmlns:a16="http://schemas.microsoft.com/office/drawing/2014/main" xmlns="" id="{E8A7F0C2-D01E-464B-BF22-F5ED1CCEE28A}"/>
              </a:ext>
            </a:extLst>
          </p:cNvPr>
          <p:cNvSpPr txBox="1"/>
          <p:nvPr/>
        </p:nvSpPr>
        <p:spPr>
          <a:xfrm>
            <a:off x="850440" y="983507"/>
            <a:ext cx="2578560" cy="81676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20 Minutes</a:t>
            </a:r>
          </a:p>
          <a:p>
            <a:pPr>
              <a:lnSpc>
                <a:spcPts val="2918"/>
              </a:lnSpc>
            </a:pPr>
            <a:r>
              <a:rPr lang="en-US" sz="2000" dirty="0">
                <a:solidFill>
                  <a:srgbClr val="363636"/>
                </a:solidFill>
                <a:latin typeface="Montserrat"/>
                <a:ea typeface="Montserrat"/>
                <a:cs typeface="Montserrat"/>
                <a:sym typeface="Montserrat"/>
              </a:rPr>
              <a:t>Downtown Dubai</a:t>
            </a:r>
          </a:p>
        </p:txBody>
      </p:sp>
      <p:sp>
        <p:nvSpPr>
          <p:cNvPr id="42" name="TextBox 32">
            <a:extLst>
              <a:ext uri="{FF2B5EF4-FFF2-40B4-BE49-F238E27FC236}">
                <a16:creationId xmlns:a16="http://schemas.microsoft.com/office/drawing/2014/main" xmlns="" id="{927E985A-2192-4162-BD5D-B324C9239B89}"/>
              </a:ext>
            </a:extLst>
          </p:cNvPr>
          <p:cNvSpPr txBox="1"/>
          <p:nvPr/>
        </p:nvSpPr>
        <p:spPr>
          <a:xfrm>
            <a:off x="850440" y="3991340"/>
            <a:ext cx="2197560" cy="81676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30 Minutes</a:t>
            </a:r>
          </a:p>
          <a:p>
            <a:pPr>
              <a:lnSpc>
                <a:spcPts val="2918"/>
              </a:lnSpc>
            </a:pPr>
            <a:r>
              <a:rPr lang="en-US" sz="2000" dirty="0">
                <a:solidFill>
                  <a:srgbClr val="363636"/>
                </a:solidFill>
                <a:latin typeface="Montserrat"/>
                <a:ea typeface="Montserrat"/>
                <a:cs typeface="Montserrat"/>
                <a:sym typeface="Montserrat"/>
              </a:rPr>
              <a:t>Dubai Marina</a:t>
            </a:r>
          </a:p>
        </p:txBody>
      </p:sp>
      <p:sp>
        <p:nvSpPr>
          <p:cNvPr id="43" name="TextBox 32">
            <a:extLst>
              <a:ext uri="{FF2B5EF4-FFF2-40B4-BE49-F238E27FC236}">
                <a16:creationId xmlns:a16="http://schemas.microsoft.com/office/drawing/2014/main" xmlns="" id="{A72C4E87-6172-4FE0-B0F6-12C9A9ADC5C1}"/>
              </a:ext>
            </a:extLst>
          </p:cNvPr>
          <p:cNvSpPr txBox="1"/>
          <p:nvPr/>
        </p:nvSpPr>
        <p:spPr>
          <a:xfrm>
            <a:off x="858460" y="5411853"/>
            <a:ext cx="2197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50 Minutes</a:t>
            </a:r>
          </a:p>
          <a:p>
            <a:pPr>
              <a:lnSpc>
                <a:spcPts val="2918"/>
              </a:lnSpc>
            </a:pPr>
            <a:r>
              <a:rPr lang="en-US" sz="2000" dirty="0">
                <a:solidFill>
                  <a:srgbClr val="363636"/>
                </a:solidFill>
                <a:latin typeface="Montserrat"/>
                <a:ea typeface="Montserrat"/>
                <a:cs typeface="Montserrat"/>
                <a:sym typeface="Montserrat"/>
              </a:rPr>
              <a:t>DWC Airport</a:t>
            </a:r>
          </a:p>
        </p:txBody>
      </p:sp>
      <p:sp>
        <p:nvSpPr>
          <p:cNvPr id="44" name="TextBox 32">
            <a:extLst>
              <a:ext uri="{FF2B5EF4-FFF2-40B4-BE49-F238E27FC236}">
                <a16:creationId xmlns:a16="http://schemas.microsoft.com/office/drawing/2014/main" xmlns="" id="{FE12E592-F216-43D3-B710-4F718360DE0E}"/>
              </a:ext>
            </a:extLst>
          </p:cNvPr>
          <p:cNvSpPr txBox="1"/>
          <p:nvPr/>
        </p:nvSpPr>
        <p:spPr>
          <a:xfrm>
            <a:off x="858460" y="2443314"/>
            <a:ext cx="2418140" cy="89370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20 Minutes</a:t>
            </a:r>
          </a:p>
          <a:p>
            <a:pPr>
              <a:lnSpc>
                <a:spcPts val="3659"/>
              </a:lnSpc>
            </a:pPr>
            <a:r>
              <a:rPr lang="en-US" sz="2000" dirty="0">
                <a:solidFill>
                  <a:srgbClr val="363636"/>
                </a:solidFill>
                <a:latin typeface="Montserrat"/>
                <a:ea typeface="Montserrat"/>
                <a:cs typeface="Montserrat"/>
                <a:sym typeface="Montserrat"/>
              </a:rPr>
              <a:t>DXB Airport</a:t>
            </a:r>
          </a:p>
        </p:txBody>
      </p:sp>
      <p:pic>
        <p:nvPicPr>
          <p:cNvPr id="47" name="Picture 46">
            <a:extLst>
              <a:ext uri="{FF2B5EF4-FFF2-40B4-BE49-F238E27FC236}">
                <a16:creationId xmlns:a16="http://schemas.microsoft.com/office/drawing/2014/main" xmlns="" id="{BF284D5C-EBB2-4401-B704-E5299462918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163800" y="9210674"/>
            <a:ext cx="2857500" cy="857250"/>
          </a:xfrm>
          <a:prstGeom prst="rect">
            <a:avLst/>
          </a:prstGeom>
        </p:spPr>
      </p:pic>
      <p:sp>
        <p:nvSpPr>
          <p:cNvPr id="8" name="Teardrop 7">
            <a:extLst>
              <a:ext uri="{FF2B5EF4-FFF2-40B4-BE49-F238E27FC236}">
                <a16:creationId xmlns:a16="http://schemas.microsoft.com/office/drawing/2014/main" xmlns="" id="{C7D703F3-8AEA-486F-B11F-2484D3C37F08}"/>
              </a:ext>
            </a:extLst>
          </p:cNvPr>
          <p:cNvSpPr/>
          <p:nvPr/>
        </p:nvSpPr>
        <p:spPr>
          <a:xfrm rot="9219915">
            <a:off x="11618980" y="6437701"/>
            <a:ext cx="1066800" cy="1101575"/>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pic>
        <p:nvPicPr>
          <p:cNvPr id="9" name="Picture 8">
            <a:extLst>
              <a:ext uri="{FF2B5EF4-FFF2-40B4-BE49-F238E27FC236}">
                <a16:creationId xmlns:a16="http://schemas.microsoft.com/office/drawing/2014/main" xmlns="" id="{EDB254B3-11ED-4131-AE4D-B891DC7201B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7393178">
            <a:off x="11597328" y="6717165"/>
            <a:ext cx="985705" cy="5613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6"/>
            </a:xfrm>
            <a:prstGeom prst="rect">
              <a:avLst/>
            </a:prstGeom>
          </p:spPr>
        </p:pic>
        <p:pic>
          <p:nvPicPr>
            <p:cNvPr id="4" name="object 4"/>
            <p:cNvPicPr/>
            <p:nvPr/>
          </p:nvPicPr>
          <p:blipFill>
            <a:blip r:embed="rId3" cstate="print"/>
            <a:stretch>
              <a:fillRect/>
            </a:stretch>
          </p:blipFill>
          <p:spPr>
            <a:xfrm>
              <a:off x="457200" y="8877300"/>
              <a:ext cx="1923669" cy="1082052"/>
            </a:xfrm>
            <a:prstGeom prst="rect">
              <a:avLst/>
            </a:prstGeom>
          </p:spPr>
        </p:pic>
        <p:pic>
          <p:nvPicPr>
            <p:cNvPr id="5" name="object 5"/>
            <p:cNvPicPr/>
            <p:nvPr/>
          </p:nvPicPr>
          <p:blipFill>
            <a:blip r:embed="rId4" cstate="print"/>
            <a:stretch>
              <a:fillRect/>
            </a:stretch>
          </p:blipFill>
          <p:spPr>
            <a:xfrm>
              <a:off x="16002000" y="342900"/>
              <a:ext cx="1805051" cy="1692275"/>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92215" y="7771256"/>
            <a:ext cx="19044" cy="979805"/>
          </a:xfrm>
          <a:prstGeom prst="rect">
            <a:avLst/>
          </a:prstGeom>
        </p:spPr>
      </p:pic>
      <p:pic>
        <p:nvPicPr>
          <p:cNvPr id="3" name="object 3"/>
          <p:cNvPicPr/>
          <p:nvPr/>
        </p:nvPicPr>
        <p:blipFill>
          <a:blip r:embed="rId3" cstate="print"/>
          <a:stretch>
            <a:fillRect/>
          </a:stretch>
        </p:blipFill>
        <p:spPr>
          <a:xfrm>
            <a:off x="11125200" y="2388222"/>
            <a:ext cx="6770369" cy="6920992"/>
          </a:xfrm>
          <a:prstGeom prst="rect">
            <a:avLst/>
          </a:prstGeom>
        </p:spPr>
      </p:pic>
      <p:sp>
        <p:nvSpPr>
          <p:cNvPr id="4" name="object 4"/>
          <p:cNvSpPr txBox="1"/>
          <p:nvPr/>
        </p:nvSpPr>
        <p:spPr>
          <a:xfrm>
            <a:off x="1297939" y="2349983"/>
            <a:ext cx="4457700" cy="2020570"/>
          </a:xfrm>
          <a:prstGeom prst="rect">
            <a:avLst/>
          </a:prstGeom>
        </p:spPr>
        <p:txBody>
          <a:bodyPr vert="horz" wrap="square" lIns="0" tIns="12065" rIns="0" bIns="0" rtlCol="0">
            <a:spAutoFit/>
          </a:bodyPr>
          <a:lstStyle/>
          <a:p>
            <a:pPr marL="2512060" marR="5080">
              <a:lnSpc>
                <a:spcPct val="117900"/>
              </a:lnSpc>
              <a:spcBef>
                <a:spcPts val="95"/>
              </a:spcBef>
            </a:pPr>
            <a:r>
              <a:rPr sz="3200" b="1" dirty="0">
                <a:solidFill>
                  <a:srgbClr val="0D0D0D"/>
                </a:solidFill>
                <a:latin typeface="Calibri"/>
                <a:cs typeface="Calibri"/>
              </a:rPr>
              <a:t>Grand</a:t>
            </a:r>
            <a:r>
              <a:rPr sz="3200" b="1" spc="-135" dirty="0">
                <a:solidFill>
                  <a:srgbClr val="0D0D0D"/>
                </a:solidFill>
                <a:latin typeface="Calibri"/>
                <a:cs typeface="Calibri"/>
              </a:rPr>
              <a:t> </a:t>
            </a:r>
            <a:r>
              <a:rPr sz="3200" b="1" spc="-20" dirty="0">
                <a:solidFill>
                  <a:srgbClr val="0D0D0D"/>
                </a:solidFill>
                <a:latin typeface="Calibri"/>
                <a:cs typeface="Calibri"/>
              </a:rPr>
              <a:t>Polo </a:t>
            </a:r>
            <a:r>
              <a:rPr sz="3200" b="1" dirty="0">
                <a:solidFill>
                  <a:srgbClr val="0D0D0D"/>
                </a:solidFill>
                <a:latin typeface="Calibri"/>
                <a:cs typeface="Calibri"/>
              </a:rPr>
              <a:t>Club</a:t>
            </a:r>
            <a:r>
              <a:rPr sz="3200" b="1" spc="-50" dirty="0">
                <a:solidFill>
                  <a:srgbClr val="0D0D0D"/>
                </a:solidFill>
                <a:latin typeface="Calibri"/>
                <a:cs typeface="Calibri"/>
              </a:rPr>
              <a:t> </a:t>
            </a:r>
            <a:r>
              <a:rPr sz="3200" b="1" spc="-20" dirty="0">
                <a:solidFill>
                  <a:srgbClr val="0D0D0D"/>
                </a:solidFill>
                <a:latin typeface="Calibri"/>
                <a:cs typeface="Calibri"/>
              </a:rPr>
              <a:t>Resort</a:t>
            </a:r>
            <a:endParaRPr sz="3200">
              <a:latin typeface="Calibri"/>
              <a:cs typeface="Calibri"/>
            </a:endParaRPr>
          </a:p>
          <a:p>
            <a:pPr marL="12700">
              <a:lnSpc>
                <a:spcPct val="100000"/>
              </a:lnSpc>
              <a:spcBef>
                <a:spcPts val="2340"/>
              </a:spcBef>
            </a:pPr>
            <a:r>
              <a:rPr sz="3600" b="1" dirty="0">
                <a:solidFill>
                  <a:srgbClr val="363636"/>
                </a:solidFill>
                <a:latin typeface="Microsoft JhengHei"/>
                <a:cs typeface="Microsoft JhengHei"/>
              </a:rPr>
              <a:t>About</a:t>
            </a:r>
            <a:r>
              <a:rPr sz="3600" b="1" spc="-55" dirty="0">
                <a:solidFill>
                  <a:srgbClr val="363636"/>
                </a:solidFill>
                <a:latin typeface="Microsoft JhengHei"/>
                <a:cs typeface="Microsoft JhengHei"/>
              </a:rPr>
              <a:t> </a:t>
            </a:r>
            <a:r>
              <a:rPr sz="3600" b="1" dirty="0">
                <a:solidFill>
                  <a:srgbClr val="363636"/>
                </a:solidFill>
                <a:latin typeface="Microsoft JhengHei"/>
                <a:cs typeface="Microsoft JhengHei"/>
              </a:rPr>
              <a:t>the</a:t>
            </a:r>
            <a:r>
              <a:rPr sz="3600" b="1" spc="-60" dirty="0">
                <a:solidFill>
                  <a:srgbClr val="363636"/>
                </a:solidFill>
                <a:latin typeface="Microsoft JhengHei"/>
                <a:cs typeface="Microsoft JhengHei"/>
              </a:rPr>
              <a:t> </a:t>
            </a:r>
            <a:r>
              <a:rPr sz="3600" b="1" spc="-10" dirty="0">
                <a:solidFill>
                  <a:srgbClr val="363636"/>
                </a:solidFill>
                <a:latin typeface="Microsoft JhengHei"/>
                <a:cs typeface="Microsoft JhengHei"/>
              </a:rPr>
              <a:t>Project</a:t>
            </a:r>
            <a:endParaRPr sz="3600">
              <a:latin typeface="Microsoft JhengHei"/>
              <a:cs typeface="Microsoft JhengHei"/>
            </a:endParaRPr>
          </a:p>
        </p:txBody>
      </p:sp>
      <p:sp>
        <p:nvSpPr>
          <p:cNvPr id="5" name="object 5"/>
          <p:cNvSpPr txBox="1"/>
          <p:nvPr/>
        </p:nvSpPr>
        <p:spPr>
          <a:xfrm>
            <a:off x="6631051" y="2853055"/>
            <a:ext cx="2065020" cy="513715"/>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363636"/>
                </a:solidFill>
                <a:latin typeface="Arial"/>
                <a:cs typeface="Arial"/>
              </a:rPr>
              <a:t>AED</a:t>
            </a:r>
            <a:r>
              <a:rPr sz="3000" b="1" spc="-65" dirty="0">
                <a:solidFill>
                  <a:srgbClr val="363636"/>
                </a:solidFill>
                <a:latin typeface="Arial"/>
                <a:cs typeface="Arial"/>
              </a:rPr>
              <a:t> </a:t>
            </a:r>
            <a:r>
              <a:rPr sz="3200" b="1" dirty="0">
                <a:latin typeface="Calibri"/>
                <a:cs typeface="Calibri"/>
              </a:rPr>
              <a:t>5,67</a:t>
            </a:r>
            <a:r>
              <a:rPr sz="3200" b="1" spc="-35" dirty="0">
                <a:latin typeface="Calibri"/>
                <a:cs typeface="Calibri"/>
              </a:rPr>
              <a:t> </a:t>
            </a:r>
            <a:r>
              <a:rPr sz="3000" b="1" spc="-50" dirty="0">
                <a:solidFill>
                  <a:srgbClr val="363636"/>
                </a:solidFill>
                <a:latin typeface="Arial"/>
                <a:cs typeface="Arial"/>
              </a:rPr>
              <a:t>M</a:t>
            </a:r>
            <a:endParaRPr sz="3000">
              <a:latin typeface="Arial"/>
              <a:cs typeface="Arial"/>
            </a:endParaRPr>
          </a:p>
        </p:txBody>
      </p:sp>
      <p:sp>
        <p:nvSpPr>
          <p:cNvPr id="6" name="object 6"/>
          <p:cNvSpPr txBox="1"/>
          <p:nvPr/>
        </p:nvSpPr>
        <p:spPr>
          <a:xfrm>
            <a:off x="9894189" y="2872867"/>
            <a:ext cx="865505" cy="482600"/>
          </a:xfrm>
          <a:prstGeom prst="rect">
            <a:avLst/>
          </a:prstGeom>
        </p:spPr>
        <p:txBody>
          <a:bodyPr vert="horz" wrap="square" lIns="0" tIns="12700" rIns="0" bIns="0" rtlCol="0">
            <a:spAutoFit/>
          </a:bodyPr>
          <a:lstStyle/>
          <a:p>
            <a:pPr marL="12700">
              <a:lnSpc>
                <a:spcPct val="100000"/>
              </a:lnSpc>
              <a:spcBef>
                <a:spcPts val="100"/>
              </a:spcBef>
            </a:pPr>
            <a:r>
              <a:rPr sz="3000" b="1" spc="-20" dirty="0">
                <a:solidFill>
                  <a:srgbClr val="363636"/>
                </a:solidFill>
                <a:latin typeface="Arial"/>
                <a:cs typeface="Arial"/>
              </a:rPr>
              <a:t>2029</a:t>
            </a:r>
            <a:endParaRPr sz="3000">
              <a:latin typeface="Arial"/>
              <a:cs typeface="Arial"/>
            </a:endParaRPr>
          </a:p>
        </p:txBody>
      </p:sp>
      <p:sp>
        <p:nvSpPr>
          <p:cNvPr id="7" name="object 7"/>
          <p:cNvSpPr txBox="1"/>
          <p:nvPr/>
        </p:nvSpPr>
        <p:spPr>
          <a:xfrm>
            <a:off x="1278127" y="4494403"/>
            <a:ext cx="9406255" cy="3138170"/>
          </a:xfrm>
          <a:prstGeom prst="rect">
            <a:avLst/>
          </a:prstGeom>
        </p:spPr>
        <p:txBody>
          <a:bodyPr vert="horz" wrap="square" lIns="0" tIns="13970" rIns="0" bIns="0" rtlCol="0">
            <a:spAutoFit/>
          </a:bodyPr>
          <a:lstStyle/>
          <a:p>
            <a:pPr marL="12700" marR="5080" algn="just">
              <a:lnSpc>
                <a:spcPct val="99600"/>
              </a:lnSpc>
              <a:spcBef>
                <a:spcPts val="110"/>
              </a:spcBef>
            </a:pPr>
            <a:r>
              <a:rPr sz="2800" b="1" dirty="0">
                <a:latin typeface="Calibri"/>
                <a:cs typeface="Calibri"/>
              </a:rPr>
              <a:t>Club</a:t>
            </a:r>
            <a:r>
              <a:rPr sz="2800" b="1" spc="365" dirty="0">
                <a:latin typeface="Calibri"/>
                <a:cs typeface="Calibri"/>
              </a:rPr>
              <a:t> </a:t>
            </a:r>
            <a:r>
              <a:rPr sz="2800" b="1" dirty="0">
                <a:latin typeface="Calibri"/>
                <a:cs typeface="Calibri"/>
              </a:rPr>
              <a:t>Polo</a:t>
            </a:r>
            <a:r>
              <a:rPr sz="2800" b="1" spc="375" dirty="0">
                <a:latin typeface="Calibri"/>
                <a:cs typeface="Calibri"/>
              </a:rPr>
              <a:t> </a:t>
            </a:r>
            <a:r>
              <a:rPr sz="2800" b="1" dirty="0">
                <a:latin typeface="Calibri"/>
                <a:cs typeface="Calibri"/>
              </a:rPr>
              <a:t>Resort</a:t>
            </a:r>
            <a:r>
              <a:rPr sz="2800" b="1" spc="380" dirty="0">
                <a:latin typeface="Calibri"/>
                <a:cs typeface="Calibri"/>
              </a:rPr>
              <a:t> </a:t>
            </a:r>
            <a:r>
              <a:rPr sz="2800" b="1" dirty="0">
                <a:latin typeface="Calibri"/>
                <a:cs typeface="Calibri"/>
              </a:rPr>
              <a:t>by</a:t>
            </a:r>
            <a:r>
              <a:rPr sz="2800" b="1" spc="370" dirty="0">
                <a:latin typeface="Calibri"/>
                <a:cs typeface="Calibri"/>
              </a:rPr>
              <a:t> </a:t>
            </a:r>
            <a:r>
              <a:rPr sz="2800" b="1" dirty="0">
                <a:latin typeface="Calibri"/>
                <a:cs typeface="Calibri"/>
              </a:rPr>
              <a:t>Emaar</a:t>
            </a:r>
            <a:r>
              <a:rPr sz="2800" b="1" spc="400" dirty="0">
                <a:latin typeface="Calibri"/>
                <a:cs typeface="Calibri"/>
              </a:rPr>
              <a:t> </a:t>
            </a:r>
            <a:r>
              <a:rPr sz="2800" dirty="0">
                <a:latin typeface="Calibri"/>
                <a:cs typeface="Calibri"/>
              </a:rPr>
              <a:t>is</a:t>
            </a:r>
            <a:r>
              <a:rPr sz="2800" spc="325" dirty="0">
                <a:latin typeface="Calibri"/>
                <a:cs typeface="Calibri"/>
              </a:rPr>
              <a:t> </a:t>
            </a:r>
            <a:r>
              <a:rPr sz="2800" dirty="0">
                <a:latin typeface="Calibri"/>
                <a:cs typeface="Calibri"/>
              </a:rPr>
              <a:t>a</a:t>
            </a:r>
            <a:r>
              <a:rPr sz="2800" spc="335" dirty="0">
                <a:latin typeface="Calibri"/>
                <a:cs typeface="Calibri"/>
              </a:rPr>
              <a:t> </a:t>
            </a:r>
            <a:r>
              <a:rPr sz="2800" dirty="0">
                <a:latin typeface="Calibri"/>
                <a:cs typeface="Calibri"/>
              </a:rPr>
              <a:t>refined</a:t>
            </a:r>
            <a:r>
              <a:rPr sz="2800" spc="330" dirty="0">
                <a:latin typeface="Calibri"/>
                <a:cs typeface="Calibri"/>
              </a:rPr>
              <a:t> </a:t>
            </a:r>
            <a:r>
              <a:rPr sz="2800" dirty="0">
                <a:latin typeface="Calibri"/>
                <a:cs typeface="Calibri"/>
              </a:rPr>
              <a:t>equestrian</a:t>
            </a:r>
            <a:r>
              <a:rPr sz="2800" spc="330" dirty="0">
                <a:latin typeface="Calibri"/>
                <a:cs typeface="Calibri"/>
              </a:rPr>
              <a:t> </a:t>
            </a:r>
            <a:r>
              <a:rPr sz="2800" spc="-10" dirty="0">
                <a:latin typeface="Calibri"/>
                <a:cs typeface="Calibri"/>
              </a:rPr>
              <a:t>community </a:t>
            </a:r>
            <a:r>
              <a:rPr sz="2800" dirty="0">
                <a:latin typeface="Calibri"/>
                <a:cs typeface="Calibri"/>
              </a:rPr>
              <a:t>featuring</a:t>
            </a:r>
            <a:r>
              <a:rPr sz="2800" spc="125" dirty="0">
                <a:latin typeface="Calibri"/>
                <a:cs typeface="Calibri"/>
              </a:rPr>
              <a:t> </a:t>
            </a:r>
            <a:r>
              <a:rPr sz="2800" dirty="0">
                <a:latin typeface="Calibri"/>
                <a:cs typeface="Calibri"/>
              </a:rPr>
              <a:t>luxurious</a:t>
            </a:r>
            <a:r>
              <a:rPr sz="2800" spc="120" dirty="0">
                <a:latin typeface="Calibri"/>
                <a:cs typeface="Calibri"/>
              </a:rPr>
              <a:t> </a:t>
            </a:r>
            <a:r>
              <a:rPr sz="2800" dirty="0">
                <a:latin typeface="Calibri"/>
                <a:cs typeface="Calibri"/>
              </a:rPr>
              <a:t>3,</a:t>
            </a:r>
            <a:r>
              <a:rPr sz="2800" spc="110" dirty="0">
                <a:latin typeface="Calibri"/>
                <a:cs typeface="Calibri"/>
              </a:rPr>
              <a:t> </a:t>
            </a:r>
            <a:r>
              <a:rPr sz="2800" dirty="0">
                <a:latin typeface="Calibri"/>
                <a:cs typeface="Calibri"/>
              </a:rPr>
              <a:t>4</a:t>
            </a:r>
            <a:r>
              <a:rPr sz="2800" spc="114" dirty="0">
                <a:latin typeface="Calibri"/>
                <a:cs typeface="Calibri"/>
              </a:rPr>
              <a:t> </a:t>
            </a:r>
            <a:r>
              <a:rPr sz="2800" dirty="0">
                <a:latin typeface="Calibri"/>
                <a:cs typeface="Calibri"/>
              </a:rPr>
              <a:t>&amp;</a:t>
            </a:r>
            <a:r>
              <a:rPr sz="2800" spc="114" dirty="0">
                <a:latin typeface="Calibri"/>
                <a:cs typeface="Calibri"/>
              </a:rPr>
              <a:t> </a:t>
            </a:r>
            <a:r>
              <a:rPr sz="2800" dirty="0">
                <a:latin typeface="Calibri"/>
                <a:cs typeface="Calibri"/>
              </a:rPr>
              <a:t>5-bedroom</a:t>
            </a:r>
            <a:r>
              <a:rPr sz="2800" spc="130" dirty="0">
                <a:latin typeface="Calibri"/>
                <a:cs typeface="Calibri"/>
              </a:rPr>
              <a:t> </a:t>
            </a:r>
            <a:r>
              <a:rPr sz="2800" dirty="0">
                <a:latin typeface="Calibri"/>
                <a:cs typeface="Calibri"/>
              </a:rPr>
              <a:t>villas.</a:t>
            </a:r>
            <a:r>
              <a:rPr sz="2800" spc="120" dirty="0">
                <a:latin typeface="Calibri"/>
                <a:cs typeface="Calibri"/>
              </a:rPr>
              <a:t> </a:t>
            </a:r>
            <a:r>
              <a:rPr sz="2800" dirty="0">
                <a:latin typeface="Calibri"/>
                <a:cs typeface="Calibri"/>
              </a:rPr>
              <a:t>Set</a:t>
            </a:r>
            <a:r>
              <a:rPr sz="2800" spc="114" dirty="0">
                <a:latin typeface="Calibri"/>
                <a:cs typeface="Calibri"/>
              </a:rPr>
              <a:t> </a:t>
            </a:r>
            <a:r>
              <a:rPr sz="2800" dirty="0">
                <a:latin typeface="Calibri"/>
                <a:cs typeface="Calibri"/>
              </a:rPr>
              <a:t>amid</a:t>
            </a:r>
            <a:r>
              <a:rPr sz="2800" spc="114" dirty="0">
                <a:latin typeface="Calibri"/>
                <a:cs typeface="Calibri"/>
              </a:rPr>
              <a:t> </a:t>
            </a:r>
            <a:r>
              <a:rPr sz="2800" dirty="0">
                <a:latin typeface="Calibri"/>
                <a:cs typeface="Calibri"/>
              </a:rPr>
              <a:t>vast</a:t>
            </a:r>
            <a:r>
              <a:rPr sz="2800" spc="114" dirty="0">
                <a:latin typeface="Calibri"/>
                <a:cs typeface="Calibri"/>
              </a:rPr>
              <a:t> </a:t>
            </a:r>
            <a:r>
              <a:rPr sz="2800" spc="-10" dirty="0">
                <a:latin typeface="Calibri"/>
                <a:cs typeface="Calibri"/>
              </a:rPr>
              <a:t>green </a:t>
            </a:r>
            <a:r>
              <a:rPr sz="2800" dirty="0">
                <a:latin typeface="Calibri"/>
                <a:cs typeface="Calibri"/>
              </a:rPr>
              <a:t>spaces</a:t>
            </a:r>
            <a:r>
              <a:rPr sz="2800" spc="45" dirty="0">
                <a:latin typeface="Calibri"/>
                <a:cs typeface="Calibri"/>
              </a:rPr>
              <a:t> </a:t>
            </a:r>
            <a:r>
              <a:rPr sz="2800" dirty="0">
                <a:latin typeface="Calibri"/>
                <a:cs typeface="Calibri"/>
              </a:rPr>
              <a:t>and</a:t>
            </a:r>
            <a:r>
              <a:rPr sz="2800" spc="40" dirty="0">
                <a:latin typeface="Calibri"/>
                <a:cs typeface="Calibri"/>
              </a:rPr>
              <a:t> </a:t>
            </a:r>
            <a:r>
              <a:rPr sz="2800" spc="-10" dirty="0">
                <a:latin typeface="Calibri"/>
                <a:cs typeface="Calibri"/>
              </a:rPr>
              <a:t>world-</a:t>
            </a:r>
            <a:r>
              <a:rPr sz="2800" dirty="0">
                <a:latin typeface="Calibri"/>
                <a:cs typeface="Calibri"/>
              </a:rPr>
              <a:t>class</a:t>
            </a:r>
            <a:r>
              <a:rPr sz="2800" spc="45" dirty="0">
                <a:latin typeface="Calibri"/>
                <a:cs typeface="Calibri"/>
              </a:rPr>
              <a:t> </a:t>
            </a:r>
            <a:r>
              <a:rPr sz="2800" dirty="0">
                <a:latin typeface="Calibri"/>
                <a:cs typeface="Calibri"/>
              </a:rPr>
              <a:t>polo</a:t>
            </a:r>
            <a:r>
              <a:rPr sz="2800" spc="40" dirty="0">
                <a:latin typeface="Calibri"/>
                <a:cs typeface="Calibri"/>
              </a:rPr>
              <a:t> </a:t>
            </a:r>
            <a:r>
              <a:rPr sz="2800" dirty="0">
                <a:latin typeface="Calibri"/>
                <a:cs typeface="Calibri"/>
              </a:rPr>
              <a:t>fields,</a:t>
            </a:r>
            <a:r>
              <a:rPr sz="2800" spc="45" dirty="0">
                <a:latin typeface="Calibri"/>
                <a:cs typeface="Calibri"/>
              </a:rPr>
              <a:t> </a:t>
            </a:r>
            <a:r>
              <a:rPr sz="2800" dirty="0">
                <a:latin typeface="Calibri"/>
                <a:cs typeface="Calibri"/>
              </a:rPr>
              <a:t>it</a:t>
            </a:r>
            <a:r>
              <a:rPr sz="2800" spc="50" dirty="0">
                <a:latin typeface="Calibri"/>
                <a:cs typeface="Calibri"/>
              </a:rPr>
              <a:t> </a:t>
            </a:r>
            <a:r>
              <a:rPr sz="2800" dirty="0">
                <a:latin typeface="Calibri"/>
                <a:cs typeface="Calibri"/>
              </a:rPr>
              <a:t>blends</a:t>
            </a:r>
            <a:r>
              <a:rPr sz="2800" spc="45" dirty="0">
                <a:latin typeface="Calibri"/>
                <a:cs typeface="Calibri"/>
              </a:rPr>
              <a:t> </a:t>
            </a:r>
            <a:r>
              <a:rPr sz="2800" dirty="0">
                <a:latin typeface="Calibri"/>
                <a:cs typeface="Calibri"/>
              </a:rPr>
              <a:t>heritage</a:t>
            </a:r>
            <a:r>
              <a:rPr sz="2800" spc="50" dirty="0">
                <a:latin typeface="Calibri"/>
                <a:cs typeface="Calibri"/>
              </a:rPr>
              <a:t> </a:t>
            </a:r>
            <a:r>
              <a:rPr sz="2800" dirty="0">
                <a:latin typeface="Calibri"/>
                <a:cs typeface="Calibri"/>
              </a:rPr>
              <a:t>charm</a:t>
            </a:r>
            <a:r>
              <a:rPr sz="2800" spc="55" dirty="0">
                <a:latin typeface="Calibri"/>
                <a:cs typeface="Calibri"/>
              </a:rPr>
              <a:t> </a:t>
            </a:r>
            <a:r>
              <a:rPr sz="2800" spc="-20" dirty="0">
                <a:latin typeface="Calibri"/>
                <a:cs typeface="Calibri"/>
              </a:rPr>
              <a:t>with </a:t>
            </a:r>
            <a:r>
              <a:rPr sz="2800" dirty="0">
                <a:latin typeface="Calibri"/>
                <a:cs typeface="Calibri"/>
              </a:rPr>
              <a:t>modern</a:t>
            </a:r>
            <a:r>
              <a:rPr sz="2800" spc="110" dirty="0">
                <a:latin typeface="Calibri"/>
                <a:cs typeface="Calibri"/>
              </a:rPr>
              <a:t> </a:t>
            </a:r>
            <a:r>
              <a:rPr sz="2800" dirty="0">
                <a:latin typeface="Calibri"/>
                <a:cs typeface="Calibri"/>
              </a:rPr>
              <a:t>elegance.</a:t>
            </a:r>
            <a:r>
              <a:rPr sz="2800" spc="120" dirty="0">
                <a:latin typeface="Calibri"/>
                <a:cs typeface="Calibri"/>
              </a:rPr>
              <a:t> </a:t>
            </a:r>
            <a:r>
              <a:rPr sz="2800" dirty="0">
                <a:latin typeface="Calibri"/>
                <a:cs typeface="Calibri"/>
              </a:rPr>
              <a:t>With</a:t>
            </a:r>
            <a:r>
              <a:rPr sz="2800" spc="110" dirty="0">
                <a:latin typeface="Calibri"/>
                <a:cs typeface="Calibri"/>
              </a:rPr>
              <a:t> </a:t>
            </a:r>
            <a:r>
              <a:rPr sz="2800" dirty="0">
                <a:latin typeface="Calibri"/>
                <a:cs typeface="Calibri"/>
              </a:rPr>
              <a:t>a</a:t>
            </a:r>
            <a:r>
              <a:rPr sz="2800" spc="125" dirty="0">
                <a:latin typeface="Calibri"/>
                <a:cs typeface="Calibri"/>
              </a:rPr>
              <a:t> </a:t>
            </a:r>
            <a:r>
              <a:rPr sz="2800" dirty="0">
                <a:latin typeface="Calibri"/>
                <a:cs typeface="Calibri"/>
              </a:rPr>
              <a:t>signature</a:t>
            </a:r>
            <a:r>
              <a:rPr sz="2800" spc="110" dirty="0">
                <a:latin typeface="Calibri"/>
                <a:cs typeface="Calibri"/>
              </a:rPr>
              <a:t> </a:t>
            </a:r>
            <a:r>
              <a:rPr sz="2800" dirty="0">
                <a:latin typeface="Calibri"/>
                <a:cs typeface="Calibri"/>
              </a:rPr>
              <a:t>clubhouse,</a:t>
            </a:r>
            <a:r>
              <a:rPr sz="2800" spc="114" dirty="0">
                <a:latin typeface="Calibri"/>
                <a:cs typeface="Calibri"/>
              </a:rPr>
              <a:t> </a:t>
            </a:r>
            <a:r>
              <a:rPr sz="2800" dirty="0">
                <a:latin typeface="Calibri"/>
                <a:cs typeface="Calibri"/>
              </a:rPr>
              <a:t>scenic</a:t>
            </a:r>
            <a:r>
              <a:rPr sz="2800" spc="125" dirty="0">
                <a:latin typeface="Calibri"/>
                <a:cs typeface="Calibri"/>
              </a:rPr>
              <a:t> </a:t>
            </a:r>
            <a:r>
              <a:rPr sz="2800" dirty="0">
                <a:latin typeface="Calibri"/>
                <a:cs typeface="Calibri"/>
              </a:rPr>
              <a:t>trails,</a:t>
            </a:r>
            <a:r>
              <a:rPr sz="2800" spc="114" dirty="0">
                <a:latin typeface="Calibri"/>
                <a:cs typeface="Calibri"/>
              </a:rPr>
              <a:t> </a:t>
            </a:r>
            <a:r>
              <a:rPr sz="2800" spc="-25" dirty="0">
                <a:latin typeface="Calibri"/>
                <a:cs typeface="Calibri"/>
              </a:rPr>
              <a:t>and </a:t>
            </a:r>
            <a:r>
              <a:rPr sz="2800" spc="-20" dirty="0">
                <a:latin typeface="Calibri"/>
                <a:cs typeface="Calibri"/>
              </a:rPr>
              <a:t>wellness-</a:t>
            </a:r>
            <a:r>
              <a:rPr sz="2800" dirty="0">
                <a:latin typeface="Calibri"/>
                <a:cs typeface="Calibri"/>
              </a:rPr>
              <a:t>focused</a:t>
            </a:r>
            <a:r>
              <a:rPr sz="2800" spc="260" dirty="0">
                <a:latin typeface="Calibri"/>
                <a:cs typeface="Calibri"/>
              </a:rPr>
              <a:t> </a:t>
            </a:r>
            <a:r>
              <a:rPr sz="2800" dirty="0">
                <a:latin typeface="Calibri"/>
                <a:cs typeface="Calibri"/>
              </a:rPr>
              <a:t>amenities,</a:t>
            </a:r>
            <a:r>
              <a:rPr sz="2800" spc="270" dirty="0">
                <a:latin typeface="Calibri"/>
                <a:cs typeface="Calibri"/>
              </a:rPr>
              <a:t> </a:t>
            </a:r>
            <a:r>
              <a:rPr sz="2800" dirty="0">
                <a:latin typeface="Calibri"/>
                <a:cs typeface="Calibri"/>
              </a:rPr>
              <a:t>it</a:t>
            </a:r>
            <a:r>
              <a:rPr sz="2800" spc="265" dirty="0">
                <a:latin typeface="Calibri"/>
                <a:cs typeface="Calibri"/>
              </a:rPr>
              <a:t> </a:t>
            </a:r>
            <a:r>
              <a:rPr sz="2800" dirty="0">
                <a:latin typeface="Calibri"/>
                <a:cs typeface="Calibri"/>
              </a:rPr>
              <a:t>offers</a:t>
            </a:r>
            <a:r>
              <a:rPr sz="2800" spc="254" dirty="0">
                <a:latin typeface="Calibri"/>
                <a:cs typeface="Calibri"/>
              </a:rPr>
              <a:t> </a:t>
            </a:r>
            <a:r>
              <a:rPr sz="2800" dirty="0">
                <a:latin typeface="Calibri"/>
                <a:cs typeface="Calibri"/>
              </a:rPr>
              <a:t>a</a:t>
            </a:r>
            <a:r>
              <a:rPr sz="2800" spc="260" dirty="0">
                <a:latin typeface="Calibri"/>
                <a:cs typeface="Calibri"/>
              </a:rPr>
              <a:t> </a:t>
            </a:r>
            <a:r>
              <a:rPr sz="2800" dirty="0">
                <a:latin typeface="Calibri"/>
                <a:cs typeface="Calibri"/>
              </a:rPr>
              <a:t>serene</a:t>
            </a:r>
            <a:r>
              <a:rPr sz="2800" spc="265" dirty="0">
                <a:latin typeface="Calibri"/>
                <a:cs typeface="Calibri"/>
              </a:rPr>
              <a:t> </a:t>
            </a:r>
            <a:r>
              <a:rPr sz="2800" dirty="0">
                <a:latin typeface="Calibri"/>
                <a:cs typeface="Calibri"/>
              </a:rPr>
              <a:t>yet</a:t>
            </a:r>
            <a:r>
              <a:rPr sz="2800" spc="265" dirty="0">
                <a:latin typeface="Calibri"/>
                <a:cs typeface="Calibri"/>
              </a:rPr>
              <a:t> </a:t>
            </a:r>
            <a:r>
              <a:rPr sz="2800" spc="-10" dirty="0">
                <a:latin typeface="Calibri"/>
                <a:cs typeface="Calibri"/>
              </a:rPr>
              <a:t>sophisticated </a:t>
            </a:r>
            <a:r>
              <a:rPr sz="2800" dirty="0">
                <a:latin typeface="Calibri"/>
                <a:cs typeface="Calibri"/>
              </a:rPr>
              <a:t>lifestyle</a:t>
            </a:r>
            <a:r>
              <a:rPr sz="2800" spc="-45" dirty="0">
                <a:latin typeface="Calibri"/>
                <a:cs typeface="Calibri"/>
              </a:rPr>
              <a:t> </a:t>
            </a:r>
            <a:r>
              <a:rPr sz="2800" dirty="0">
                <a:latin typeface="Calibri"/>
                <a:cs typeface="Calibri"/>
              </a:rPr>
              <a:t>in</a:t>
            </a:r>
            <a:r>
              <a:rPr sz="2800" spc="-30"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heart</a:t>
            </a:r>
            <a:r>
              <a:rPr sz="2800" spc="-35" dirty="0">
                <a:latin typeface="Calibri"/>
                <a:cs typeface="Calibri"/>
              </a:rPr>
              <a:t> </a:t>
            </a:r>
            <a:r>
              <a:rPr sz="2800" dirty="0">
                <a:latin typeface="Calibri"/>
                <a:cs typeface="Calibri"/>
              </a:rPr>
              <a:t>of</a:t>
            </a:r>
            <a:r>
              <a:rPr sz="2800" spc="-45" dirty="0">
                <a:latin typeface="Calibri"/>
                <a:cs typeface="Calibri"/>
              </a:rPr>
              <a:t> </a:t>
            </a:r>
            <a:r>
              <a:rPr sz="2800" dirty="0">
                <a:latin typeface="Calibri"/>
                <a:cs typeface="Calibri"/>
              </a:rPr>
              <a:t>Dubai’s</a:t>
            </a:r>
            <a:r>
              <a:rPr sz="2800" spc="-45" dirty="0">
                <a:latin typeface="Calibri"/>
                <a:cs typeface="Calibri"/>
              </a:rPr>
              <a:t> </a:t>
            </a:r>
            <a:r>
              <a:rPr sz="2800" spc="-10" dirty="0">
                <a:latin typeface="Calibri"/>
                <a:cs typeface="Calibri"/>
              </a:rPr>
              <a:t>countryside.</a:t>
            </a:r>
            <a:endParaRPr sz="2800">
              <a:latin typeface="Calibri"/>
              <a:cs typeface="Calibri"/>
            </a:endParaRPr>
          </a:p>
          <a:p>
            <a:pPr marL="68580" algn="just">
              <a:lnSpc>
                <a:spcPct val="100000"/>
              </a:lnSpc>
              <a:spcBef>
                <a:spcPts val="1540"/>
              </a:spcBef>
            </a:pPr>
            <a:r>
              <a:rPr sz="2400" b="1" spc="-55" dirty="0">
                <a:solidFill>
                  <a:srgbClr val="363636"/>
                </a:solidFill>
                <a:latin typeface="Arial"/>
                <a:cs typeface="Arial"/>
              </a:rPr>
              <a:t>PAYMENT</a:t>
            </a:r>
            <a:r>
              <a:rPr sz="2400" b="1" spc="-125" dirty="0">
                <a:solidFill>
                  <a:srgbClr val="363636"/>
                </a:solidFill>
                <a:latin typeface="Arial"/>
                <a:cs typeface="Arial"/>
              </a:rPr>
              <a:t> </a:t>
            </a:r>
            <a:r>
              <a:rPr sz="2400" b="1" spc="-20" dirty="0">
                <a:solidFill>
                  <a:srgbClr val="363636"/>
                </a:solidFill>
                <a:latin typeface="Arial"/>
                <a:cs typeface="Arial"/>
              </a:rPr>
              <a:t>PLAN</a:t>
            </a:r>
            <a:endParaRPr sz="2400">
              <a:latin typeface="Arial"/>
              <a:cs typeface="Arial"/>
            </a:endParaRPr>
          </a:p>
        </p:txBody>
      </p:sp>
      <p:sp>
        <p:nvSpPr>
          <p:cNvPr id="8" name="object 8"/>
          <p:cNvSpPr txBox="1"/>
          <p:nvPr/>
        </p:nvSpPr>
        <p:spPr>
          <a:xfrm>
            <a:off x="4033773" y="8288578"/>
            <a:ext cx="1718945" cy="1210945"/>
          </a:xfrm>
          <a:prstGeom prst="rect">
            <a:avLst/>
          </a:prstGeom>
        </p:spPr>
        <p:txBody>
          <a:bodyPr vert="horz" wrap="square" lIns="0" tIns="259079" rIns="0" bIns="0" rtlCol="0">
            <a:spAutoFit/>
          </a:bodyPr>
          <a:lstStyle/>
          <a:p>
            <a:pPr marL="3175" algn="ctr">
              <a:lnSpc>
                <a:spcPct val="100000"/>
              </a:lnSpc>
              <a:spcBef>
                <a:spcPts val="2039"/>
              </a:spcBef>
            </a:pPr>
            <a:r>
              <a:rPr sz="3900" b="1" spc="-25" dirty="0">
                <a:solidFill>
                  <a:srgbClr val="363636"/>
                </a:solidFill>
                <a:latin typeface="Arial"/>
                <a:cs typeface="Arial"/>
              </a:rPr>
              <a:t>80%</a:t>
            </a:r>
            <a:endParaRPr sz="3900">
              <a:latin typeface="Arial"/>
              <a:cs typeface="Arial"/>
            </a:endParaRPr>
          </a:p>
          <a:p>
            <a:pPr algn="ctr">
              <a:lnSpc>
                <a:spcPct val="100000"/>
              </a:lnSpc>
              <a:spcBef>
                <a:spcPts val="790"/>
              </a:spcBef>
            </a:pPr>
            <a:r>
              <a:rPr sz="1600" spc="-10" dirty="0">
                <a:solidFill>
                  <a:srgbClr val="363636"/>
                </a:solidFill>
                <a:latin typeface="Arial MT"/>
                <a:cs typeface="Arial MT"/>
              </a:rPr>
              <a:t>during</a:t>
            </a:r>
            <a:r>
              <a:rPr sz="1600" spc="-80" dirty="0">
                <a:solidFill>
                  <a:srgbClr val="363636"/>
                </a:solidFill>
                <a:latin typeface="Arial MT"/>
                <a:cs typeface="Arial MT"/>
              </a:rPr>
              <a:t> </a:t>
            </a:r>
            <a:r>
              <a:rPr sz="1600" spc="-10" dirty="0">
                <a:solidFill>
                  <a:srgbClr val="363636"/>
                </a:solidFill>
                <a:latin typeface="Arial MT"/>
                <a:cs typeface="Arial MT"/>
              </a:rPr>
              <a:t>construction</a:t>
            </a:r>
            <a:endParaRPr sz="1600">
              <a:latin typeface="Arial MT"/>
              <a:cs typeface="Arial MT"/>
            </a:endParaRPr>
          </a:p>
        </p:txBody>
      </p:sp>
      <p:sp>
        <p:nvSpPr>
          <p:cNvPr id="9" name="object 9"/>
          <p:cNvSpPr txBox="1"/>
          <p:nvPr/>
        </p:nvSpPr>
        <p:spPr>
          <a:xfrm>
            <a:off x="7164451" y="8218144"/>
            <a:ext cx="1221105" cy="1226185"/>
          </a:xfrm>
          <a:prstGeom prst="rect">
            <a:avLst/>
          </a:prstGeom>
        </p:spPr>
        <p:txBody>
          <a:bodyPr vert="horz" wrap="square" lIns="0" tIns="269875" rIns="0" bIns="0" rtlCol="0">
            <a:spAutoFit/>
          </a:bodyPr>
          <a:lstStyle/>
          <a:p>
            <a:pPr marL="118745">
              <a:lnSpc>
                <a:spcPct val="100000"/>
              </a:lnSpc>
              <a:spcBef>
                <a:spcPts val="2125"/>
              </a:spcBef>
            </a:pPr>
            <a:r>
              <a:rPr sz="3900" b="1" spc="-25" dirty="0">
                <a:solidFill>
                  <a:srgbClr val="363636"/>
                </a:solidFill>
                <a:latin typeface="Arial"/>
                <a:cs typeface="Arial"/>
              </a:rPr>
              <a:t>20%</a:t>
            </a:r>
            <a:endParaRPr sz="3900">
              <a:latin typeface="Arial"/>
              <a:cs typeface="Arial"/>
            </a:endParaRPr>
          </a:p>
          <a:p>
            <a:pPr marL="12700">
              <a:lnSpc>
                <a:spcPct val="100000"/>
              </a:lnSpc>
              <a:spcBef>
                <a:spcPts val="830"/>
              </a:spcBef>
            </a:pPr>
            <a:r>
              <a:rPr sz="1600" dirty="0">
                <a:solidFill>
                  <a:srgbClr val="363636"/>
                </a:solidFill>
                <a:latin typeface="Arial MT"/>
                <a:cs typeface="Arial MT"/>
              </a:rPr>
              <a:t>On</a:t>
            </a:r>
            <a:r>
              <a:rPr sz="1600" spc="-60" dirty="0">
                <a:solidFill>
                  <a:srgbClr val="363636"/>
                </a:solidFill>
                <a:latin typeface="Arial MT"/>
                <a:cs typeface="Arial MT"/>
              </a:rPr>
              <a:t> </a:t>
            </a:r>
            <a:r>
              <a:rPr sz="1600" spc="-10" dirty="0">
                <a:solidFill>
                  <a:srgbClr val="363636"/>
                </a:solidFill>
                <a:latin typeface="Arial MT"/>
                <a:cs typeface="Arial MT"/>
              </a:rPr>
              <a:t>Handover</a:t>
            </a:r>
            <a:endParaRPr sz="1600">
              <a:latin typeface="Arial MT"/>
              <a:cs typeface="Arial MT"/>
            </a:endParaRPr>
          </a:p>
        </p:txBody>
      </p:sp>
      <p:pic>
        <p:nvPicPr>
          <p:cNvPr id="10" name="object 10"/>
          <p:cNvPicPr/>
          <p:nvPr/>
        </p:nvPicPr>
        <p:blipFill>
          <a:blip r:embed="rId4" cstate="print"/>
          <a:stretch>
            <a:fillRect/>
          </a:stretch>
        </p:blipFill>
        <p:spPr>
          <a:xfrm>
            <a:off x="713740" y="457200"/>
            <a:ext cx="1783588" cy="1663700"/>
          </a:xfrm>
          <a:prstGeom prst="rect">
            <a:avLst/>
          </a:prstGeom>
        </p:spPr>
      </p:pic>
      <p:pic>
        <p:nvPicPr>
          <p:cNvPr id="11" name="object 11"/>
          <p:cNvPicPr/>
          <p:nvPr/>
        </p:nvPicPr>
        <p:blipFill>
          <a:blip r:embed="rId5" cstate="print"/>
          <a:stretch>
            <a:fillRect/>
          </a:stretch>
        </p:blipFill>
        <p:spPr>
          <a:xfrm>
            <a:off x="7306415" y="1454103"/>
            <a:ext cx="721418" cy="985403"/>
          </a:xfrm>
          <a:prstGeom prst="rect">
            <a:avLst/>
          </a:prstGeom>
        </p:spPr>
      </p:pic>
      <p:pic>
        <p:nvPicPr>
          <p:cNvPr id="12" name="object 12"/>
          <p:cNvPicPr/>
          <p:nvPr/>
        </p:nvPicPr>
        <p:blipFill>
          <a:blip r:embed="rId6" cstate="print"/>
          <a:stretch>
            <a:fillRect/>
          </a:stretch>
        </p:blipFill>
        <p:spPr>
          <a:xfrm>
            <a:off x="10038805" y="1694161"/>
            <a:ext cx="782102" cy="709339"/>
          </a:xfrm>
          <a:prstGeom prst="rect">
            <a:avLst/>
          </a:prstGeom>
        </p:spPr>
      </p:pic>
      <p:pic>
        <p:nvPicPr>
          <p:cNvPr id="13" name="object 13"/>
          <p:cNvPicPr/>
          <p:nvPr/>
        </p:nvPicPr>
        <p:blipFill>
          <a:blip r:embed="rId7" cstate="print"/>
          <a:stretch>
            <a:fillRect/>
          </a:stretch>
        </p:blipFill>
        <p:spPr>
          <a:xfrm>
            <a:off x="15954365" y="742941"/>
            <a:ext cx="2004387" cy="471425"/>
          </a:xfrm>
          <a:prstGeom prst="rect">
            <a:avLst/>
          </a:prstGeom>
        </p:spPr>
      </p:pic>
      <p:pic>
        <p:nvPicPr>
          <p:cNvPr id="14" name="object 14"/>
          <p:cNvPicPr/>
          <p:nvPr/>
        </p:nvPicPr>
        <p:blipFill>
          <a:blip r:embed="rId8" cstate="print"/>
          <a:stretch>
            <a:fillRect/>
          </a:stretch>
        </p:blipFill>
        <p:spPr>
          <a:xfrm>
            <a:off x="4395658" y="7795781"/>
            <a:ext cx="685931" cy="680388"/>
          </a:xfrm>
          <a:prstGeom prst="rect">
            <a:avLst/>
          </a:prstGeom>
        </p:spPr>
      </p:pic>
      <p:grpSp>
        <p:nvGrpSpPr>
          <p:cNvPr id="15" name="object 15"/>
          <p:cNvGrpSpPr/>
          <p:nvPr/>
        </p:nvGrpSpPr>
        <p:grpSpPr>
          <a:xfrm>
            <a:off x="4202429" y="1622425"/>
            <a:ext cx="786130" cy="713105"/>
            <a:chOff x="4202429" y="1622425"/>
            <a:chExt cx="786130" cy="713105"/>
          </a:xfrm>
        </p:grpSpPr>
        <p:sp>
          <p:nvSpPr>
            <p:cNvPr id="16" name="object 16"/>
            <p:cNvSpPr/>
            <p:nvPr/>
          </p:nvSpPr>
          <p:spPr>
            <a:xfrm>
              <a:off x="4202430" y="1622424"/>
              <a:ext cx="786130" cy="713105"/>
            </a:xfrm>
            <a:custGeom>
              <a:avLst/>
              <a:gdLst/>
              <a:ahLst/>
              <a:cxnLst/>
              <a:rect l="l" t="t" r="r" b="b"/>
              <a:pathLst>
                <a:path w="786129" h="713105">
                  <a:moveTo>
                    <a:pt x="552704" y="516382"/>
                  </a:moveTo>
                  <a:lnTo>
                    <a:pt x="548386" y="496443"/>
                  </a:lnTo>
                  <a:lnTo>
                    <a:pt x="536448" y="478663"/>
                  </a:lnTo>
                  <a:lnTo>
                    <a:pt x="517652" y="463423"/>
                  </a:lnTo>
                  <a:lnTo>
                    <a:pt x="493141" y="451231"/>
                  </a:lnTo>
                  <a:lnTo>
                    <a:pt x="484505" y="465963"/>
                  </a:lnTo>
                  <a:lnTo>
                    <a:pt x="480822" y="472694"/>
                  </a:lnTo>
                  <a:lnTo>
                    <a:pt x="500634" y="481965"/>
                  </a:lnTo>
                  <a:lnTo>
                    <a:pt x="515493" y="492633"/>
                  </a:lnTo>
                  <a:lnTo>
                    <a:pt x="524891" y="504317"/>
                  </a:lnTo>
                  <a:lnTo>
                    <a:pt x="528193" y="516382"/>
                  </a:lnTo>
                  <a:lnTo>
                    <a:pt x="519557" y="536194"/>
                  </a:lnTo>
                  <a:lnTo>
                    <a:pt x="495554" y="553974"/>
                  </a:lnTo>
                  <a:lnTo>
                    <a:pt x="458597" y="566801"/>
                  </a:lnTo>
                  <a:lnTo>
                    <a:pt x="411353" y="571754"/>
                  </a:lnTo>
                  <a:lnTo>
                    <a:pt x="363982" y="566801"/>
                  </a:lnTo>
                  <a:lnTo>
                    <a:pt x="327025" y="553974"/>
                  </a:lnTo>
                  <a:lnTo>
                    <a:pt x="303022" y="536194"/>
                  </a:lnTo>
                  <a:lnTo>
                    <a:pt x="294513" y="516382"/>
                  </a:lnTo>
                  <a:lnTo>
                    <a:pt x="297688" y="504317"/>
                  </a:lnTo>
                  <a:lnTo>
                    <a:pt x="307086" y="492506"/>
                  </a:lnTo>
                  <a:lnTo>
                    <a:pt x="321945" y="481711"/>
                  </a:lnTo>
                  <a:lnTo>
                    <a:pt x="341884" y="472694"/>
                  </a:lnTo>
                  <a:lnTo>
                    <a:pt x="337566" y="465963"/>
                  </a:lnTo>
                  <a:lnTo>
                    <a:pt x="333883" y="458597"/>
                  </a:lnTo>
                  <a:lnTo>
                    <a:pt x="329565" y="451231"/>
                  </a:lnTo>
                  <a:lnTo>
                    <a:pt x="304927" y="463423"/>
                  </a:lnTo>
                  <a:lnTo>
                    <a:pt x="286131" y="478663"/>
                  </a:lnTo>
                  <a:lnTo>
                    <a:pt x="274193" y="496443"/>
                  </a:lnTo>
                  <a:lnTo>
                    <a:pt x="270002" y="516382"/>
                  </a:lnTo>
                  <a:lnTo>
                    <a:pt x="280924" y="547751"/>
                  </a:lnTo>
                  <a:lnTo>
                    <a:pt x="310896" y="573151"/>
                  </a:lnTo>
                  <a:lnTo>
                    <a:pt x="355727" y="590042"/>
                  </a:lnTo>
                  <a:lnTo>
                    <a:pt x="411353" y="596265"/>
                  </a:lnTo>
                  <a:lnTo>
                    <a:pt x="466852" y="590042"/>
                  </a:lnTo>
                  <a:lnTo>
                    <a:pt x="511683" y="573151"/>
                  </a:lnTo>
                  <a:lnTo>
                    <a:pt x="541655" y="547751"/>
                  </a:lnTo>
                  <a:lnTo>
                    <a:pt x="552704" y="516382"/>
                  </a:lnTo>
                  <a:close/>
                </a:path>
                <a:path w="786129" h="713105">
                  <a:moveTo>
                    <a:pt x="583311" y="172720"/>
                  </a:moveTo>
                  <a:lnTo>
                    <a:pt x="577088" y="127508"/>
                  </a:lnTo>
                  <a:lnTo>
                    <a:pt x="576961" y="127000"/>
                  </a:lnTo>
                  <a:lnTo>
                    <a:pt x="559562" y="86487"/>
                  </a:lnTo>
                  <a:lnTo>
                    <a:pt x="558800" y="85598"/>
                  </a:lnTo>
                  <a:lnTo>
                    <a:pt x="558800" y="172720"/>
                  </a:lnTo>
                  <a:lnTo>
                    <a:pt x="552577" y="209677"/>
                  </a:lnTo>
                  <a:lnTo>
                    <a:pt x="535686" y="257175"/>
                  </a:lnTo>
                  <a:lnTo>
                    <a:pt x="511733" y="310261"/>
                  </a:lnTo>
                  <a:lnTo>
                    <a:pt x="484047" y="364871"/>
                  </a:lnTo>
                  <a:lnTo>
                    <a:pt x="455853" y="416433"/>
                  </a:lnTo>
                  <a:lnTo>
                    <a:pt x="430530" y="460375"/>
                  </a:lnTo>
                  <a:lnTo>
                    <a:pt x="411353" y="492760"/>
                  </a:lnTo>
                  <a:lnTo>
                    <a:pt x="392049" y="460629"/>
                  </a:lnTo>
                  <a:lnTo>
                    <a:pt x="366776" y="416433"/>
                  </a:lnTo>
                  <a:lnTo>
                    <a:pt x="338455" y="364871"/>
                  </a:lnTo>
                  <a:lnTo>
                    <a:pt x="310769" y="310261"/>
                  </a:lnTo>
                  <a:lnTo>
                    <a:pt x="286893" y="257175"/>
                  </a:lnTo>
                  <a:lnTo>
                    <a:pt x="270002" y="209677"/>
                  </a:lnTo>
                  <a:lnTo>
                    <a:pt x="263779" y="172720"/>
                  </a:lnTo>
                  <a:lnTo>
                    <a:pt x="271399" y="127508"/>
                  </a:lnTo>
                  <a:lnTo>
                    <a:pt x="292989" y="86487"/>
                  </a:lnTo>
                  <a:lnTo>
                    <a:pt x="325374" y="53975"/>
                  </a:lnTo>
                  <a:lnTo>
                    <a:pt x="365760" y="32385"/>
                  </a:lnTo>
                  <a:lnTo>
                    <a:pt x="411353" y="24511"/>
                  </a:lnTo>
                  <a:lnTo>
                    <a:pt x="456819" y="32385"/>
                  </a:lnTo>
                  <a:lnTo>
                    <a:pt x="497205" y="53975"/>
                  </a:lnTo>
                  <a:lnTo>
                    <a:pt x="529590" y="86487"/>
                  </a:lnTo>
                  <a:lnTo>
                    <a:pt x="551053" y="127000"/>
                  </a:lnTo>
                  <a:lnTo>
                    <a:pt x="558800" y="172720"/>
                  </a:lnTo>
                  <a:lnTo>
                    <a:pt x="558800" y="85598"/>
                  </a:lnTo>
                  <a:lnTo>
                    <a:pt x="532384" y="51308"/>
                  </a:lnTo>
                  <a:lnTo>
                    <a:pt x="498094" y="24511"/>
                  </a:lnTo>
                  <a:lnTo>
                    <a:pt x="456438" y="6350"/>
                  </a:lnTo>
                  <a:lnTo>
                    <a:pt x="411353" y="0"/>
                  </a:lnTo>
                  <a:lnTo>
                    <a:pt x="366141" y="6350"/>
                  </a:lnTo>
                  <a:lnTo>
                    <a:pt x="325247" y="24003"/>
                  </a:lnTo>
                  <a:lnTo>
                    <a:pt x="290195" y="51308"/>
                  </a:lnTo>
                  <a:lnTo>
                    <a:pt x="263017" y="86487"/>
                  </a:lnTo>
                  <a:lnTo>
                    <a:pt x="245491" y="127508"/>
                  </a:lnTo>
                  <a:lnTo>
                    <a:pt x="239268" y="172720"/>
                  </a:lnTo>
                  <a:lnTo>
                    <a:pt x="245237" y="209677"/>
                  </a:lnTo>
                  <a:lnTo>
                    <a:pt x="263525" y="264287"/>
                  </a:lnTo>
                  <a:lnTo>
                    <a:pt x="288544" y="320548"/>
                  </a:lnTo>
                  <a:lnTo>
                    <a:pt x="317500" y="377825"/>
                  </a:lnTo>
                  <a:lnTo>
                    <a:pt x="346837" y="431292"/>
                  </a:lnTo>
                  <a:lnTo>
                    <a:pt x="372745" y="476377"/>
                  </a:lnTo>
                  <a:lnTo>
                    <a:pt x="400812" y="522986"/>
                  </a:lnTo>
                  <a:lnTo>
                    <a:pt x="407035" y="528701"/>
                  </a:lnTo>
                  <a:lnTo>
                    <a:pt x="415417" y="528701"/>
                  </a:lnTo>
                  <a:lnTo>
                    <a:pt x="419354" y="526161"/>
                  </a:lnTo>
                  <a:lnTo>
                    <a:pt x="421640" y="523113"/>
                  </a:lnTo>
                  <a:lnTo>
                    <a:pt x="421767" y="522986"/>
                  </a:lnTo>
                  <a:lnTo>
                    <a:pt x="430657" y="508762"/>
                  </a:lnTo>
                  <a:lnTo>
                    <a:pt x="440182" y="492760"/>
                  </a:lnTo>
                  <a:lnTo>
                    <a:pt x="449834" y="476758"/>
                  </a:lnTo>
                  <a:lnTo>
                    <a:pt x="475869" y="431673"/>
                  </a:lnTo>
                  <a:lnTo>
                    <a:pt x="505079" y="378206"/>
                  </a:lnTo>
                  <a:lnTo>
                    <a:pt x="534035" y="321056"/>
                  </a:lnTo>
                  <a:lnTo>
                    <a:pt x="559054" y="264541"/>
                  </a:lnTo>
                  <a:lnTo>
                    <a:pt x="576707" y="213487"/>
                  </a:lnTo>
                  <a:lnTo>
                    <a:pt x="583311" y="172720"/>
                  </a:lnTo>
                  <a:close/>
                </a:path>
                <a:path w="786129" h="713105">
                  <a:moveTo>
                    <a:pt x="785876" y="691515"/>
                  </a:moveTo>
                  <a:lnTo>
                    <a:pt x="785495" y="688467"/>
                  </a:lnTo>
                  <a:lnTo>
                    <a:pt x="784479" y="680339"/>
                  </a:lnTo>
                  <a:lnTo>
                    <a:pt x="784479" y="679831"/>
                  </a:lnTo>
                  <a:lnTo>
                    <a:pt x="779272" y="666877"/>
                  </a:lnTo>
                  <a:lnTo>
                    <a:pt x="683006" y="419862"/>
                  </a:lnTo>
                  <a:lnTo>
                    <a:pt x="669417" y="384810"/>
                  </a:lnTo>
                  <a:lnTo>
                    <a:pt x="665607" y="378460"/>
                  </a:lnTo>
                  <a:lnTo>
                    <a:pt x="660146" y="373380"/>
                  </a:lnTo>
                  <a:lnTo>
                    <a:pt x="653542" y="369951"/>
                  </a:lnTo>
                  <a:lnTo>
                    <a:pt x="646049" y="368808"/>
                  </a:lnTo>
                  <a:lnTo>
                    <a:pt x="537972" y="368808"/>
                  </a:lnTo>
                  <a:lnTo>
                    <a:pt x="534670" y="375158"/>
                  </a:lnTo>
                  <a:lnTo>
                    <a:pt x="531495" y="381381"/>
                  </a:lnTo>
                  <a:lnTo>
                    <a:pt x="528193" y="387477"/>
                  </a:lnTo>
                  <a:lnTo>
                    <a:pt x="525018" y="393446"/>
                  </a:lnTo>
                  <a:lnTo>
                    <a:pt x="635635" y="393446"/>
                  </a:lnTo>
                  <a:lnTo>
                    <a:pt x="634365" y="399034"/>
                  </a:lnTo>
                  <a:lnTo>
                    <a:pt x="633730" y="406400"/>
                  </a:lnTo>
                  <a:lnTo>
                    <a:pt x="633222" y="414909"/>
                  </a:lnTo>
                  <a:lnTo>
                    <a:pt x="629920" y="443738"/>
                  </a:lnTo>
                  <a:lnTo>
                    <a:pt x="622046" y="474726"/>
                  </a:lnTo>
                  <a:lnTo>
                    <a:pt x="605790" y="503555"/>
                  </a:lnTo>
                  <a:lnTo>
                    <a:pt x="577342" y="526161"/>
                  </a:lnTo>
                  <a:lnTo>
                    <a:pt x="575564" y="534289"/>
                  </a:lnTo>
                  <a:lnTo>
                    <a:pt x="573024" y="542290"/>
                  </a:lnTo>
                  <a:lnTo>
                    <a:pt x="569722" y="550037"/>
                  </a:lnTo>
                  <a:lnTo>
                    <a:pt x="565658" y="557530"/>
                  </a:lnTo>
                  <a:lnTo>
                    <a:pt x="613156" y="532257"/>
                  </a:lnTo>
                  <a:lnTo>
                    <a:pt x="640334" y="495808"/>
                  </a:lnTo>
                  <a:lnTo>
                    <a:pt x="653034" y="455803"/>
                  </a:lnTo>
                  <a:lnTo>
                    <a:pt x="657860" y="419862"/>
                  </a:lnTo>
                  <a:lnTo>
                    <a:pt x="716915" y="571627"/>
                  </a:lnTo>
                  <a:lnTo>
                    <a:pt x="553847" y="571627"/>
                  </a:lnTo>
                  <a:lnTo>
                    <a:pt x="546735" y="578485"/>
                  </a:lnTo>
                  <a:lnTo>
                    <a:pt x="538734" y="584962"/>
                  </a:lnTo>
                  <a:lnTo>
                    <a:pt x="529971" y="590931"/>
                  </a:lnTo>
                  <a:lnTo>
                    <a:pt x="520700" y="596265"/>
                  </a:lnTo>
                  <a:lnTo>
                    <a:pt x="726059" y="596265"/>
                  </a:lnTo>
                  <a:lnTo>
                    <a:pt x="762381" y="688467"/>
                  </a:lnTo>
                  <a:lnTo>
                    <a:pt x="308610" y="688467"/>
                  </a:lnTo>
                  <a:lnTo>
                    <a:pt x="313690" y="665988"/>
                  </a:lnTo>
                  <a:lnTo>
                    <a:pt x="320548" y="645541"/>
                  </a:lnTo>
                  <a:lnTo>
                    <a:pt x="329311" y="627253"/>
                  </a:lnTo>
                  <a:lnTo>
                    <a:pt x="339979" y="610997"/>
                  </a:lnTo>
                  <a:lnTo>
                    <a:pt x="333629" y="609092"/>
                  </a:lnTo>
                  <a:lnTo>
                    <a:pt x="327406" y="606933"/>
                  </a:lnTo>
                  <a:lnTo>
                    <a:pt x="321564" y="604647"/>
                  </a:lnTo>
                  <a:lnTo>
                    <a:pt x="315976" y="602361"/>
                  </a:lnTo>
                  <a:lnTo>
                    <a:pt x="305181" y="620776"/>
                  </a:lnTo>
                  <a:lnTo>
                    <a:pt x="296291" y="641223"/>
                  </a:lnTo>
                  <a:lnTo>
                    <a:pt x="289179" y="663829"/>
                  </a:lnTo>
                  <a:lnTo>
                    <a:pt x="283972" y="688467"/>
                  </a:lnTo>
                  <a:lnTo>
                    <a:pt x="194310" y="688467"/>
                  </a:lnTo>
                  <a:lnTo>
                    <a:pt x="194310" y="687832"/>
                  </a:lnTo>
                  <a:lnTo>
                    <a:pt x="193675" y="687832"/>
                  </a:lnTo>
                  <a:lnTo>
                    <a:pt x="193675" y="687197"/>
                  </a:lnTo>
                  <a:lnTo>
                    <a:pt x="180467" y="666877"/>
                  </a:lnTo>
                  <a:lnTo>
                    <a:pt x="170942" y="644271"/>
                  </a:lnTo>
                  <a:lnTo>
                    <a:pt x="167132" y="620776"/>
                  </a:lnTo>
                  <a:lnTo>
                    <a:pt x="167132" y="620395"/>
                  </a:lnTo>
                  <a:lnTo>
                    <a:pt x="170942" y="596265"/>
                  </a:lnTo>
                  <a:lnTo>
                    <a:pt x="303784" y="596265"/>
                  </a:lnTo>
                  <a:lnTo>
                    <a:pt x="294386" y="590931"/>
                  </a:lnTo>
                  <a:lnTo>
                    <a:pt x="285750" y="584962"/>
                  </a:lnTo>
                  <a:lnTo>
                    <a:pt x="277749" y="578485"/>
                  </a:lnTo>
                  <a:lnTo>
                    <a:pt x="270637" y="571627"/>
                  </a:lnTo>
                  <a:lnTo>
                    <a:pt x="184531" y="571627"/>
                  </a:lnTo>
                  <a:lnTo>
                    <a:pt x="190754" y="564896"/>
                  </a:lnTo>
                  <a:lnTo>
                    <a:pt x="197231" y="558927"/>
                  </a:lnTo>
                  <a:lnTo>
                    <a:pt x="204089" y="553339"/>
                  </a:lnTo>
                  <a:lnTo>
                    <a:pt x="210947" y="547624"/>
                  </a:lnTo>
                  <a:lnTo>
                    <a:pt x="247777" y="499491"/>
                  </a:lnTo>
                  <a:lnTo>
                    <a:pt x="251333" y="456438"/>
                  </a:lnTo>
                  <a:lnTo>
                    <a:pt x="236093" y="421132"/>
                  </a:lnTo>
                  <a:lnTo>
                    <a:pt x="226314" y="408178"/>
                  </a:lnTo>
                  <a:lnTo>
                    <a:pt x="226314" y="461137"/>
                  </a:lnTo>
                  <a:lnTo>
                    <a:pt x="223139" y="492760"/>
                  </a:lnTo>
                  <a:lnTo>
                    <a:pt x="195072" y="528574"/>
                  </a:lnTo>
                  <a:lnTo>
                    <a:pt x="188595" y="533019"/>
                  </a:lnTo>
                  <a:lnTo>
                    <a:pt x="178181" y="541782"/>
                  </a:lnTo>
                  <a:lnTo>
                    <a:pt x="166116" y="554609"/>
                  </a:lnTo>
                  <a:lnTo>
                    <a:pt x="163703" y="558165"/>
                  </a:lnTo>
                  <a:lnTo>
                    <a:pt x="163703" y="688467"/>
                  </a:lnTo>
                  <a:lnTo>
                    <a:pt x="24003" y="688467"/>
                  </a:lnTo>
                  <a:lnTo>
                    <a:pt x="60325" y="596265"/>
                  </a:lnTo>
                  <a:lnTo>
                    <a:pt x="143891" y="596265"/>
                  </a:lnTo>
                  <a:lnTo>
                    <a:pt x="143383" y="597408"/>
                  </a:lnTo>
                  <a:lnTo>
                    <a:pt x="143383" y="599186"/>
                  </a:lnTo>
                  <a:lnTo>
                    <a:pt x="142748" y="600456"/>
                  </a:lnTo>
                  <a:lnTo>
                    <a:pt x="140970" y="620395"/>
                  </a:lnTo>
                  <a:lnTo>
                    <a:pt x="140843" y="621919"/>
                  </a:lnTo>
                  <a:lnTo>
                    <a:pt x="143637" y="643763"/>
                  </a:lnTo>
                  <a:lnTo>
                    <a:pt x="151384" y="665988"/>
                  </a:lnTo>
                  <a:lnTo>
                    <a:pt x="163703" y="688467"/>
                  </a:lnTo>
                  <a:lnTo>
                    <a:pt x="163703" y="558165"/>
                  </a:lnTo>
                  <a:lnTo>
                    <a:pt x="154559" y="571627"/>
                  </a:lnTo>
                  <a:lnTo>
                    <a:pt x="69596" y="571627"/>
                  </a:lnTo>
                  <a:lnTo>
                    <a:pt x="139573" y="393446"/>
                  </a:lnTo>
                  <a:lnTo>
                    <a:pt x="184531" y="393446"/>
                  </a:lnTo>
                  <a:lnTo>
                    <a:pt x="185293" y="395859"/>
                  </a:lnTo>
                  <a:lnTo>
                    <a:pt x="186436" y="399034"/>
                  </a:lnTo>
                  <a:lnTo>
                    <a:pt x="191262" y="404368"/>
                  </a:lnTo>
                  <a:lnTo>
                    <a:pt x="197485" y="411734"/>
                  </a:lnTo>
                  <a:lnTo>
                    <a:pt x="214630" y="434086"/>
                  </a:lnTo>
                  <a:lnTo>
                    <a:pt x="226314" y="461137"/>
                  </a:lnTo>
                  <a:lnTo>
                    <a:pt x="226314" y="408178"/>
                  </a:lnTo>
                  <a:lnTo>
                    <a:pt x="217043" y="395859"/>
                  </a:lnTo>
                  <a:lnTo>
                    <a:pt x="216408" y="395224"/>
                  </a:lnTo>
                  <a:lnTo>
                    <a:pt x="215773" y="393954"/>
                  </a:lnTo>
                  <a:lnTo>
                    <a:pt x="214630" y="393446"/>
                  </a:lnTo>
                  <a:lnTo>
                    <a:pt x="298831" y="393446"/>
                  </a:lnTo>
                  <a:lnTo>
                    <a:pt x="295529" y="387477"/>
                  </a:lnTo>
                  <a:lnTo>
                    <a:pt x="288290" y="373380"/>
                  </a:lnTo>
                  <a:lnTo>
                    <a:pt x="285877" y="368808"/>
                  </a:lnTo>
                  <a:lnTo>
                    <a:pt x="139700" y="368808"/>
                  </a:lnTo>
                  <a:lnTo>
                    <a:pt x="131559" y="369951"/>
                  </a:lnTo>
                  <a:lnTo>
                    <a:pt x="131940" y="369951"/>
                  </a:lnTo>
                  <a:lnTo>
                    <a:pt x="125476" y="373126"/>
                  </a:lnTo>
                  <a:lnTo>
                    <a:pt x="58750" y="532257"/>
                  </a:lnTo>
                  <a:lnTo>
                    <a:pt x="19304" y="633476"/>
                  </a:lnTo>
                  <a:lnTo>
                    <a:pt x="1397" y="679831"/>
                  </a:lnTo>
                  <a:lnTo>
                    <a:pt x="0" y="691515"/>
                  </a:lnTo>
                  <a:lnTo>
                    <a:pt x="0" y="691769"/>
                  </a:lnTo>
                  <a:lnTo>
                    <a:pt x="4191" y="702183"/>
                  </a:lnTo>
                  <a:lnTo>
                    <a:pt x="4318" y="702437"/>
                  </a:lnTo>
                  <a:lnTo>
                    <a:pt x="12954" y="710057"/>
                  </a:lnTo>
                  <a:lnTo>
                    <a:pt x="24765" y="712978"/>
                  </a:lnTo>
                  <a:lnTo>
                    <a:pt x="762381" y="712978"/>
                  </a:lnTo>
                  <a:lnTo>
                    <a:pt x="773049" y="710057"/>
                  </a:lnTo>
                  <a:lnTo>
                    <a:pt x="773303" y="710057"/>
                  </a:lnTo>
                  <a:lnTo>
                    <a:pt x="781685" y="702183"/>
                  </a:lnTo>
                  <a:lnTo>
                    <a:pt x="785749" y="691769"/>
                  </a:lnTo>
                  <a:lnTo>
                    <a:pt x="785876" y="691515"/>
                  </a:lnTo>
                  <a:close/>
                </a:path>
              </a:pathLst>
            </a:custGeom>
            <a:solidFill>
              <a:srgbClr val="373533"/>
            </a:solidFill>
          </p:spPr>
          <p:txBody>
            <a:bodyPr wrap="square" lIns="0" tIns="0" rIns="0" bIns="0" rtlCol="0"/>
            <a:lstStyle/>
            <a:p>
              <a:endParaRPr/>
            </a:p>
          </p:txBody>
        </p:sp>
        <p:pic>
          <p:nvPicPr>
            <p:cNvPr id="17" name="object 17"/>
            <p:cNvPicPr/>
            <p:nvPr/>
          </p:nvPicPr>
          <p:blipFill>
            <a:blip r:embed="rId9" cstate="print"/>
            <a:stretch>
              <a:fillRect/>
            </a:stretch>
          </p:blipFill>
          <p:spPr>
            <a:xfrm>
              <a:off x="4546218" y="1751584"/>
              <a:ext cx="135127" cy="135127"/>
            </a:xfrm>
            <a:prstGeom prst="rect">
              <a:avLst/>
            </a:prstGeom>
          </p:spPr>
        </p:pic>
      </p:grpSp>
      <p:grpSp>
        <p:nvGrpSpPr>
          <p:cNvPr id="18" name="object 18"/>
          <p:cNvGrpSpPr/>
          <p:nvPr/>
        </p:nvGrpSpPr>
        <p:grpSpPr>
          <a:xfrm>
            <a:off x="7321550" y="7860792"/>
            <a:ext cx="685165" cy="681990"/>
            <a:chOff x="7321550" y="7860792"/>
            <a:chExt cx="685165" cy="681990"/>
          </a:xfrm>
        </p:grpSpPr>
        <p:sp>
          <p:nvSpPr>
            <p:cNvPr id="19" name="object 19"/>
            <p:cNvSpPr/>
            <p:nvPr/>
          </p:nvSpPr>
          <p:spPr>
            <a:xfrm>
              <a:off x="7321550" y="7888732"/>
              <a:ext cx="422275" cy="654050"/>
            </a:xfrm>
            <a:custGeom>
              <a:avLst/>
              <a:gdLst/>
              <a:ahLst/>
              <a:cxnLst/>
              <a:rect l="l" t="t" r="r" b="b"/>
              <a:pathLst>
                <a:path w="422275" h="654050">
                  <a:moveTo>
                    <a:pt x="422148" y="152400"/>
                  </a:moveTo>
                  <a:lnTo>
                    <a:pt x="393065" y="152400"/>
                  </a:lnTo>
                  <a:lnTo>
                    <a:pt x="391414" y="144780"/>
                  </a:lnTo>
                  <a:lnTo>
                    <a:pt x="387477" y="130810"/>
                  </a:lnTo>
                  <a:lnTo>
                    <a:pt x="385064" y="123190"/>
                  </a:lnTo>
                  <a:lnTo>
                    <a:pt x="403606" y="99060"/>
                  </a:lnTo>
                  <a:lnTo>
                    <a:pt x="373888" y="99060"/>
                  </a:lnTo>
                  <a:lnTo>
                    <a:pt x="357886" y="74930"/>
                  </a:lnTo>
                  <a:lnTo>
                    <a:pt x="338201" y="53340"/>
                  </a:lnTo>
                  <a:lnTo>
                    <a:pt x="318135" y="36830"/>
                  </a:lnTo>
                  <a:lnTo>
                    <a:pt x="270510" y="36830"/>
                  </a:lnTo>
                  <a:lnTo>
                    <a:pt x="298069" y="50800"/>
                  </a:lnTo>
                  <a:lnTo>
                    <a:pt x="322199" y="69850"/>
                  </a:lnTo>
                  <a:lnTo>
                    <a:pt x="342392" y="92710"/>
                  </a:lnTo>
                  <a:lnTo>
                    <a:pt x="358140" y="119380"/>
                  </a:lnTo>
                  <a:lnTo>
                    <a:pt x="368935" y="151130"/>
                  </a:lnTo>
                  <a:lnTo>
                    <a:pt x="373507" y="182880"/>
                  </a:lnTo>
                  <a:lnTo>
                    <a:pt x="371856" y="214630"/>
                  </a:lnTo>
                  <a:lnTo>
                    <a:pt x="339217" y="290830"/>
                  </a:lnTo>
                  <a:lnTo>
                    <a:pt x="303022" y="325120"/>
                  </a:lnTo>
                  <a:lnTo>
                    <a:pt x="258318" y="346710"/>
                  </a:lnTo>
                  <a:lnTo>
                    <a:pt x="207772" y="354330"/>
                  </a:lnTo>
                  <a:lnTo>
                    <a:pt x="202057" y="354330"/>
                  </a:lnTo>
                  <a:lnTo>
                    <a:pt x="197739" y="356870"/>
                  </a:lnTo>
                  <a:lnTo>
                    <a:pt x="113157" y="589280"/>
                  </a:lnTo>
                  <a:lnTo>
                    <a:pt x="49530" y="626110"/>
                  </a:lnTo>
                  <a:lnTo>
                    <a:pt x="24511" y="556260"/>
                  </a:lnTo>
                  <a:lnTo>
                    <a:pt x="35941" y="525780"/>
                  </a:lnTo>
                  <a:lnTo>
                    <a:pt x="61722" y="513080"/>
                  </a:lnTo>
                  <a:lnTo>
                    <a:pt x="67564" y="510540"/>
                  </a:lnTo>
                  <a:lnTo>
                    <a:pt x="70231" y="502920"/>
                  </a:lnTo>
                  <a:lnTo>
                    <a:pt x="67437" y="497840"/>
                  </a:lnTo>
                  <a:lnTo>
                    <a:pt x="58420" y="477520"/>
                  </a:lnTo>
                  <a:lnTo>
                    <a:pt x="83820" y="466090"/>
                  </a:lnTo>
                  <a:lnTo>
                    <a:pt x="86487" y="459740"/>
                  </a:lnTo>
                  <a:lnTo>
                    <a:pt x="83693" y="453390"/>
                  </a:lnTo>
                  <a:lnTo>
                    <a:pt x="74676" y="434340"/>
                  </a:lnTo>
                  <a:lnTo>
                    <a:pt x="94234" y="425450"/>
                  </a:lnTo>
                  <a:lnTo>
                    <a:pt x="100076" y="421640"/>
                  </a:lnTo>
                  <a:lnTo>
                    <a:pt x="102743" y="415290"/>
                  </a:lnTo>
                  <a:lnTo>
                    <a:pt x="99949" y="408940"/>
                  </a:lnTo>
                  <a:lnTo>
                    <a:pt x="87884" y="383540"/>
                  </a:lnTo>
                  <a:lnTo>
                    <a:pt x="109220" y="325120"/>
                  </a:lnTo>
                  <a:lnTo>
                    <a:pt x="107696" y="320040"/>
                  </a:lnTo>
                  <a:lnTo>
                    <a:pt x="103886" y="316230"/>
                  </a:lnTo>
                  <a:lnTo>
                    <a:pt x="69977" y="278130"/>
                  </a:lnTo>
                  <a:lnTo>
                    <a:pt x="49657" y="232410"/>
                  </a:lnTo>
                  <a:lnTo>
                    <a:pt x="43942" y="182880"/>
                  </a:lnTo>
                  <a:lnTo>
                    <a:pt x="53721" y="133350"/>
                  </a:lnTo>
                  <a:lnTo>
                    <a:pt x="78740" y="87630"/>
                  </a:lnTo>
                  <a:lnTo>
                    <a:pt x="115189" y="53340"/>
                  </a:lnTo>
                  <a:lnTo>
                    <a:pt x="159639" y="31750"/>
                  </a:lnTo>
                  <a:lnTo>
                    <a:pt x="208661" y="24130"/>
                  </a:lnTo>
                  <a:lnTo>
                    <a:pt x="297434" y="24130"/>
                  </a:lnTo>
                  <a:lnTo>
                    <a:pt x="288544" y="19050"/>
                  </a:lnTo>
                  <a:lnTo>
                    <a:pt x="294767" y="13970"/>
                  </a:lnTo>
                  <a:lnTo>
                    <a:pt x="303911" y="8890"/>
                  </a:lnTo>
                  <a:lnTo>
                    <a:pt x="263398" y="8890"/>
                  </a:lnTo>
                  <a:lnTo>
                    <a:pt x="249555" y="5080"/>
                  </a:lnTo>
                  <a:lnTo>
                    <a:pt x="235712" y="2540"/>
                  </a:lnTo>
                  <a:lnTo>
                    <a:pt x="207772" y="0"/>
                  </a:lnTo>
                  <a:lnTo>
                    <a:pt x="167513" y="5080"/>
                  </a:lnTo>
                  <a:lnTo>
                    <a:pt x="128651" y="17780"/>
                  </a:lnTo>
                  <a:lnTo>
                    <a:pt x="69215" y="62230"/>
                  </a:lnTo>
                  <a:lnTo>
                    <a:pt x="31242" y="124460"/>
                  </a:lnTo>
                  <a:lnTo>
                    <a:pt x="20955" y="168910"/>
                  </a:lnTo>
                  <a:lnTo>
                    <a:pt x="21463" y="213360"/>
                  </a:lnTo>
                  <a:lnTo>
                    <a:pt x="32131" y="255270"/>
                  </a:lnTo>
                  <a:lnTo>
                    <a:pt x="52578" y="294640"/>
                  </a:lnTo>
                  <a:lnTo>
                    <a:pt x="82296" y="328930"/>
                  </a:lnTo>
                  <a:lnTo>
                    <a:pt x="62865" y="382270"/>
                  </a:lnTo>
                  <a:lnTo>
                    <a:pt x="62992" y="386080"/>
                  </a:lnTo>
                  <a:lnTo>
                    <a:pt x="73279" y="407670"/>
                  </a:lnTo>
                  <a:lnTo>
                    <a:pt x="53721" y="417830"/>
                  </a:lnTo>
                  <a:lnTo>
                    <a:pt x="47879" y="420370"/>
                  </a:lnTo>
                  <a:lnTo>
                    <a:pt x="45212" y="426720"/>
                  </a:lnTo>
                  <a:lnTo>
                    <a:pt x="48006" y="433070"/>
                  </a:lnTo>
                  <a:lnTo>
                    <a:pt x="57023" y="452120"/>
                  </a:lnTo>
                  <a:lnTo>
                    <a:pt x="31623" y="463550"/>
                  </a:lnTo>
                  <a:lnTo>
                    <a:pt x="28956" y="471170"/>
                  </a:lnTo>
                  <a:lnTo>
                    <a:pt x="31750" y="477520"/>
                  </a:lnTo>
                  <a:lnTo>
                    <a:pt x="40767" y="496570"/>
                  </a:lnTo>
                  <a:lnTo>
                    <a:pt x="18415" y="506730"/>
                  </a:lnTo>
                  <a:lnTo>
                    <a:pt x="16129" y="509270"/>
                  </a:lnTo>
                  <a:lnTo>
                    <a:pt x="0" y="554990"/>
                  </a:lnTo>
                  <a:lnTo>
                    <a:pt x="0" y="557530"/>
                  </a:lnTo>
                  <a:lnTo>
                    <a:pt x="32131" y="646430"/>
                  </a:lnTo>
                  <a:lnTo>
                    <a:pt x="33274" y="650240"/>
                  </a:lnTo>
                  <a:lnTo>
                    <a:pt x="35941" y="652780"/>
                  </a:lnTo>
                  <a:lnTo>
                    <a:pt x="39243" y="654050"/>
                  </a:lnTo>
                  <a:lnTo>
                    <a:pt x="48133" y="654050"/>
                  </a:lnTo>
                  <a:lnTo>
                    <a:pt x="49276" y="652780"/>
                  </a:lnTo>
                  <a:lnTo>
                    <a:pt x="95758" y="626110"/>
                  </a:lnTo>
                  <a:lnTo>
                    <a:pt x="131191" y="605790"/>
                  </a:lnTo>
                  <a:lnTo>
                    <a:pt x="132969" y="603250"/>
                  </a:lnTo>
                  <a:lnTo>
                    <a:pt x="215265" y="377190"/>
                  </a:lnTo>
                  <a:lnTo>
                    <a:pt x="251714" y="372110"/>
                  </a:lnTo>
                  <a:lnTo>
                    <a:pt x="286004" y="360680"/>
                  </a:lnTo>
                  <a:lnTo>
                    <a:pt x="317119" y="342900"/>
                  </a:lnTo>
                  <a:lnTo>
                    <a:pt x="344424" y="320040"/>
                  </a:lnTo>
                  <a:lnTo>
                    <a:pt x="368935" y="320040"/>
                  </a:lnTo>
                  <a:lnTo>
                    <a:pt x="362458" y="297180"/>
                  </a:lnTo>
                  <a:lnTo>
                    <a:pt x="369189" y="287020"/>
                  </a:lnTo>
                  <a:lnTo>
                    <a:pt x="375285" y="276860"/>
                  </a:lnTo>
                  <a:lnTo>
                    <a:pt x="390779" y="237490"/>
                  </a:lnTo>
                  <a:lnTo>
                    <a:pt x="396621" y="191770"/>
                  </a:lnTo>
                  <a:lnTo>
                    <a:pt x="396748" y="185420"/>
                  </a:lnTo>
                  <a:lnTo>
                    <a:pt x="422148" y="152400"/>
                  </a:lnTo>
                  <a:close/>
                </a:path>
              </a:pathLst>
            </a:custGeom>
            <a:solidFill>
              <a:srgbClr val="000000"/>
            </a:solidFill>
          </p:spPr>
          <p:txBody>
            <a:bodyPr wrap="square" lIns="0" tIns="0" rIns="0" bIns="0" rtlCol="0"/>
            <a:lstStyle/>
            <a:p>
              <a:endParaRPr/>
            </a:p>
          </p:txBody>
        </p:sp>
        <p:pic>
          <p:nvPicPr>
            <p:cNvPr id="20" name="object 20"/>
            <p:cNvPicPr/>
            <p:nvPr/>
          </p:nvPicPr>
          <p:blipFill>
            <a:blip r:embed="rId10" cstate="print"/>
            <a:stretch>
              <a:fillRect/>
            </a:stretch>
          </p:blipFill>
          <p:spPr>
            <a:xfrm>
              <a:off x="7665974" y="8133842"/>
              <a:ext cx="337693" cy="237489"/>
            </a:xfrm>
            <a:prstGeom prst="rect">
              <a:avLst/>
            </a:prstGeom>
          </p:spPr>
        </p:pic>
        <p:sp>
          <p:nvSpPr>
            <p:cNvPr id="21" name="object 21"/>
            <p:cNvSpPr/>
            <p:nvPr/>
          </p:nvSpPr>
          <p:spPr>
            <a:xfrm>
              <a:off x="7768082" y="8009382"/>
              <a:ext cx="238760" cy="280670"/>
            </a:xfrm>
            <a:custGeom>
              <a:avLst/>
              <a:gdLst/>
              <a:ahLst/>
              <a:cxnLst/>
              <a:rect l="l" t="t" r="r" b="b"/>
              <a:pathLst>
                <a:path w="238759" h="280670">
                  <a:moveTo>
                    <a:pt x="238506" y="275590"/>
                  </a:moveTo>
                  <a:lnTo>
                    <a:pt x="231521" y="250571"/>
                  </a:lnTo>
                  <a:lnTo>
                    <a:pt x="178943" y="67310"/>
                  </a:lnTo>
                  <a:lnTo>
                    <a:pt x="184531" y="69850"/>
                  </a:lnTo>
                  <a:lnTo>
                    <a:pt x="185928" y="69850"/>
                  </a:lnTo>
                  <a:lnTo>
                    <a:pt x="187325" y="71120"/>
                  </a:lnTo>
                  <a:lnTo>
                    <a:pt x="193421" y="71120"/>
                  </a:lnTo>
                  <a:lnTo>
                    <a:pt x="197993" y="67310"/>
                  </a:lnTo>
                  <a:lnTo>
                    <a:pt x="199771" y="63500"/>
                  </a:lnTo>
                  <a:lnTo>
                    <a:pt x="207518" y="43180"/>
                  </a:lnTo>
                  <a:lnTo>
                    <a:pt x="181991" y="43180"/>
                  </a:lnTo>
                  <a:lnTo>
                    <a:pt x="67437" y="0"/>
                  </a:lnTo>
                  <a:lnTo>
                    <a:pt x="0" y="0"/>
                  </a:lnTo>
                  <a:lnTo>
                    <a:pt x="151257" y="57150"/>
                  </a:lnTo>
                  <a:lnTo>
                    <a:pt x="210820" y="264160"/>
                  </a:lnTo>
                  <a:lnTo>
                    <a:pt x="154178" y="280670"/>
                  </a:lnTo>
                  <a:lnTo>
                    <a:pt x="235585" y="280670"/>
                  </a:lnTo>
                  <a:lnTo>
                    <a:pt x="238506" y="275590"/>
                  </a:lnTo>
                  <a:close/>
                </a:path>
              </a:pathLst>
            </a:custGeom>
            <a:solidFill>
              <a:srgbClr val="000000"/>
            </a:solidFill>
          </p:spPr>
          <p:txBody>
            <a:bodyPr wrap="square" lIns="0" tIns="0" rIns="0" bIns="0" rtlCol="0"/>
            <a:lstStyle/>
            <a:p>
              <a:endParaRPr/>
            </a:p>
          </p:txBody>
        </p:sp>
        <p:pic>
          <p:nvPicPr>
            <p:cNvPr id="22" name="object 22"/>
            <p:cNvPicPr/>
            <p:nvPr/>
          </p:nvPicPr>
          <p:blipFill>
            <a:blip r:embed="rId11" cstate="print"/>
            <a:stretch>
              <a:fillRect/>
            </a:stretch>
          </p:blipFill>
          <p:spPr>
            <a:xfrm>
              <a:off x="7515225" y="7860792"/>
              <a:ext cx="470534" cy="191769"/>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4800" b="0" spc="90" dirty="0">
                <a:solidFill>
                  <a:srgbClr val="897C5C"/>
                </a:solidFill>
                <a:latin typeface="Cambria"/>
                <a:cs typeface="Cambria"/>
              </a:rPr>
              <a:t>GALLERY</a:t>
            </a:r>
            <a:endParaRPr sz="4800" dirty="0">
              <a:latin typeface="Cambria"/>
              <a:cs typeface="Cambria"/>
            </a:endParaRPr>
          </a:p>
        </p:txBody>
      </p:sp>
      <p:grpSp>
        <p:nvGrpSpPr>
          <p:cNvPr id="3" name="object 3"/>
          <p:cNvGrpSpPr/>
          <p:nvPr/>
        </p:nvGrpSpPr>
        <p:grpSpPr>
          <a:xfrm>
            <a:off x="0" y="1028062"/>
            <a:ext cx="18288000" cy="9258935"/>
            <a:chOff x="0" y="1028062"/>
            <a:chExt cx="18288000" cy="9258935"/>
          </a:xfrm>
        </p:grpSpPr>
        <p:pic>
          <p:nvPicPr>
            <p:cNvPr id="4" name="object 4"/>
            <p:cNvPicPr/>
            <p:nvPr/>
          </p:nvPicPr>
          <p:blipFill>
            <a:blip r:embed="rId2" cstate="print"/>
            <a:stretch>
              <a:fillRect/>
            </a:stretch>
          </p:blipFill>
          <p:spPr>
            <a:xfrm>
              <a:off x="0" y="1028062"/>
              <a:ext cx="18287999" cy="9256266"/>
            </a:xfrm>
            <a:prstGeom prst="rect">
              <a:avLst/>
            </a:prstGeom>
          </p:spPr>
        </p:pic>
        <p:pic>
          <p:nvPicPr>
            <p:cNvPr id="5" name="object 5"/>
            <p:cNvPicPr/>
            <p:nvPr/>
          </p:nvPicPr>
          <p:blipFill>
            <a:blip r:embed="rId3" cstate="print"/>
            <a:stretch>
              <a:fillRect/>
            </a:stretch>
          </p:blipFill>
          <p:spPr>
            <a:xfrm>
              <a:off x="9144000" y="5904905"/>
              <a:ext cx="9144000" cy="4381499"/>
            </a:xfrm>
            <a:prstGeom prst="rect">
              <a:avLst/>
            </a:prstGeom>
          </p:spPr>
        </p:pic>
        <p:pic>
          <p:nvPicPr>
            <p:cNvPr id="6" name="object 6"/>
            <p:cNvPicPr/>
            <p:nvPr/>
          </p:nvPicPr>
          <p:blipFill>
            <a:blip r:embed="rId4" cstate="print"/>
            <a:stretch>
              <a:fillRect/>
            </a:stretch>
          </p:blipFill>
          <p:spPr>
            <a:xfrm>
              <a:off x="9144000" y="1028065"/>
              <a:ext cx="9144000" cy="4571999"/>
            </a:xfrm>
            <a:prstGeom prst="rect">
              <a:avLst/>
            </a:prstGeom>
          </p:spPr>
        </p:pic>
        <p:pic>
          <p:nvPicPr>
            <p:cNvPr id="7" name="object 7"/>
            <p:cNvPicPr/>
            <p:nvPr/>
          </p:nvPicPr>
          <p:blipFill>
            <a:blip r:embed="rId5" cstate="print"/>
            <a:stretch>
              <a:fillRect/>
            </a:stretch>
          </p:blipFill>
          <p:spPr>
            <a:xfrm>
              <a:off x="0" y="1028065"/>
              <a:ext cx="8991599" cy="4648199"/>
            </a:xfrm>
            <a:prstGeom prst="rect">
              <a:avLst/>
            </a:prstGeom>
          </p:spPr>
        </p:pic>
        <p:pic>
          <p:nvPicPr>
            <p:cNvPr id="8" name="object 8"/>
            <p:cNvPicPr/>
            <p:nvPr/>
          </p:nvPicPr>
          <p:blipFill>
            <a:blip r:embed="rId6" cstate="print"/>
            <a:stretch>
              <a:fillRect/>
            </a:stretch>
          </p:blipFill>
          <p:spPr>
            <a:xfrm>
              <a:off x="0" y="5828705"/>
              <a:ext cx="8991599" cy="4457699"/>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6"/>
            </a:xfrm>
            <a:prstGeom prst="rect">
              <a:avLst/>
            </a:prstGeom>
          </p:spPr>
        </p:pic>
        <p:sp>
          <p:nvSpPr>
            <p:cNvPr id="4" name="object 4"/>
            <p:cNvSpPr/>
            <p:nvPr/>
          </p:nvSpPr>
          <p:spPr>
            <a:xfrm>
              <a:off x="10209783" y="5680328"/>
              <a:ext cx="1064895" cy="1072515"/>
            </a:xfrm>
            <a:custGeom>
              <a:avLst/>
              <a:gdLst/>
              <a:ahLst/>
              <a:cxnLst/>
              <a:rect l="l" t="t" r="r" b="b"/>
              <a:pathLst>
                <a:path w="1064895" h="1072515">
                  <a:moveTo>
                    <a:pt x="546862" y="0"/>
                  </a:moveTo>
                  <a:lnTo>
                    <a:pt x="499237" y="1905"/>
                  </a:lnTo>
                  <a:lnTo>
                    <a:pt x="450469" y="7874"/>
                  </a:lnTo>
                  <a:lnTo>
                    <a:pt x="450723" y="7874"/>
                  </a:lnTo>
                  <a:lnTo>
                    <a:pt x="403479" y="17907"/>
                  </a:lnTo>
                  <a:lnTo>
                    <a:pt x="357759" y="31496"/>
                  </a:lnTo>
                  <a:lnTo>
                    <a:pt x="313944" y="48641"/>
                  </a:lnTo>
                  <a:lnTo>
                    <a:pt x="272415" y="68961"/>
                  </a:lnTo>
                  <a:lnTo>
                    <a:pt x="233299" y="92456"/>
                  </a:lnTo>
                  <a:lnTo>
                    <a:pt x="196469" y="118745"/>
                  </a:lnTo>
                  <a:lnTo>
                    <a:pt x="162433" y="147828"/>
                  </a:lnTo>
                  <a:lnTo>
                    <a:pt x="131064" y="179197"/>
                  </a:lnTo>
                  <a:lnTo>
                    <a:pt x="102743" y="212851"/>
                  </a:lnTo>
                  <a:lnTo>
                    <a:pt x="77470" y="248666"/>
                  </a:lnTo>
                  <a:lnTo>
                    <a:pt x="55499" y="286258"/>
                  </a:lnTo>
                  <a:lnTo>
                    <a:pt x="36830" y="325500"/>
                  </a:lnTo>
                  <a:lnTo>
                    <a:pt x="21844" y="366141"/>
                  </a:lnTo>
                  <a:lnTo>
                    <a:pt x="10668" y="408050"/>
                  </a:lnTo>
                  <a:lnTo>
                    <a:pt x="3301" y="450976"/>
                  </a:lnTo>
                  <a:lnTo>
                    <a:pt x="0" y="494792"/>
                  </a:lnTo>
                  <a:lnTo>
                    <a:pt x="889" y="539115"/>
                  </a:lnTo>
                  <a:lnTo>
                    <a:pt x="6096" y="583946"/>
                  </a:lnTo>
                  <a:lnTo>
                    <a:pt x="87375" y="1072515"/>
                  </a:lnTo>
                  <a:lnTo>
                    <a:pt x="613537" y="985012"/>
                  </a:lnTo>
                  <a:lnTo>
                    <a:pt x="661035" y="975106"/>
                  </a:lnTo>
                  <a:lnTo>
                    <a:pt x="706755" y="961390"/>
                  </a:lnTo>
                  <a:lnTo>
                    <a:pt x="750443" y="944372"/>
                  </a:lnTo>
                  <a:lnTo>
                    <a:pt x="791972" y="923925"/>
                  </a:lnTo>
                  <a:lnTo>
                    <a:pt x="831215" y="900557"/>
                  </a:lnTo>
                  <a:lnTo>
                    <a:pt x="868045" y="874141"/>
                  </a:lnTo>
                  <a:lnTo>
                    <a:pt x="902081" y="845185"/>
                  </a:lnTo>
                  <a:lnTo>
                    <a:pt x="933450" y="813816"/>
                  </a:lnTo>
                  <a:lnTo>
                    <a:pt x="961771" y="780034"/>
                  </a:lnTo>
                  <a:lnTo>
                    <a:pt x="987044" y="744347"/>
                  </a:lnTo>
                  <a:lnTo>
                    <a:pt x="1009015" y="706755"/>
                  </a:lnTo>
                  <a:lnTo>
                    <a:pt x="1027557" y="667512"/>
                  </a:lnTo>
                  <a:lnTo>
                    <a:pt x="1042543" y="626872"/>
                  </a:lnTo>
                  <a:lnTo>
                    <a:pt x="1053846" y="584962"/>
                  </a:lnTo>
                  <a:lnTo>
                    <a:pt x="1061212" y="541909"/>
                  </a:lnTo>
                  <a:lnTo>
                    <a:pt x="1064514" y="498221"/>
                  </a:lnTo>
                  <a:lnTo>
                    <a:pt x="1063625" y="453771"/>
                  </a:lnTo>
                  <a:lnTo>
                    <a:pt x="1058418" y="408940"/>
                  </a:lnTo>
                  <a:lnTo>
                    <a:pt x="1048893" y="364871"/>
                  </a:lnTo>
                  <a:lnTo>
                    <a:pt x="1035304" y="322580"/>
                  </a:lnTo>
                  <a:lnTo>
                    <a:pt x="1018032" y="282194"/>
                  </a:lnTo>
                  <a:lnTo>
                    <a:pt x="997204" y="243967"/>
                  </a:lnTo>
                  <a:lnTo>
                    <a:pt x="972947" y="207899"/>
                  </a:lnTo>
                  <a:lnTo>
                    <a:pt x="945642" y="174244"/>
                  </a:lnTo>
                  <a:lnTo>
                    <a:pt x="915289" y="143129"/>
                  </a:lnTo>
                  <a:lnTo>
                    <a:pt x="882269" y="114681"/>
                  </a:lnTo>
                  <a:lnTo>
                    <a:pt x="846836" y="89154"/>
                  </a:lnTo>
                  <a:lnTo>
                    <a:pt x="809117" y="66421"/>
                  </a:lnTo>
                  <a:lnTo>
                    <a:pt x="769239" y="46862"/>
                  </a:lnTo>
                  <a:lnTo>
                    <a:pt x="727583" y="30480"/>
                  </a:lnTo>
                  <a:lnTo>
                    <a:pt x="684402" y="17399"/>
                  </a:lnTo>
                  <a:lnTo>
                    <a:pt x="639699" y="7874"/>
                  </a:lnTo>
                  <a:lnTo>
                    <a:pt x="593725" y="2032"/>
                  </a:lnTo>
                  <a:lnTo>
                    <a:pt x="546862" y="0"/>
                  </a:lnTo>
                  <a:close/>
                </a:path>
              </a:pathLst>
            </a:custGeom>
            <a:solidFill>
              <a:srgbClr val="92928D"/>
            </a:solidFill>
          </p:spPr>
          <p:txBody>
            <a:bodyPr wrap="square" lIns="0" tIns="0" rIns="0" bIns="0" rtlCol="0"/>
            <a:lstStyle/>
            <a:p>
              <a:endParaRPr/>
            </a:p>
          </p:txBody>
        </p:sp>
        <p:sp>
          <p:nvSpPr>
            <p:cNvPr id="5" name="object 5"/>
            <p:cNvSpPr/>
            <p:nvPr/>
          </p:nvSpPr>
          <p:spPr>
            <a:xfrm>
              <a:off x="10209783" y="5680328"/>
              <a:ext cx="1064895" cy="1072515"/>
            </a:xfrm>
            <a:custGeom>
              <a:avLst/>
              <a:gdLst/>
              <a:ahLst/>
              <a:cxnLst/>
              <a:rect l="l" t="t" r="r" b="b"/>
              <a:pathLst>
                <a:path w="1064895" h="1072515">
                  <a:moveTo>
                    <a:pt x="1058418" y="408940"/>
                  </a:moveTo>
                  <a:lnTo>
                    <a:pt x="1063625" y="453771"/>
                  </a:lnTo>
                  <a:lnTo>
                    <a:pt x="1064514" y="498221"/>
                  </a:lnTo>
                  <a:lnTo>
                    <a:pt x="1061212" y="541909"/>
                  </a:lnTo>
                  <a:lnTo>
                    <a:pt x="1053846" y="584962"/>
                  </a:lnTo>
                  <a:lnTo>
                    <a:pt x="1042543" y="626872"/>
                  </a:lnTo>
                  <a:lnTo>
                    <a:pt x="1027557" y="667512"/>
                  </a:lnTo>
                  <a:lnTo>
                    <a:pt x="1009015" y="706755"/>
                  </a:lnTo>
                  <a:lnTo>
                    <a:pt x="987044" y="744347"/>
                  </a:lnTo>
                  <a:lnTo>
                    <a:pt x="961771" y="780034"/>
                  </a:lnTo>
                  <a:lnTo>
                    <a:pt x="933450" y="813816"/>
                  </a:lnTo>
                  <a:lnTo>
                    <a:pt x="902081" y="845185"/>
                  </a:lnTo>
                  <a:lnTo>
                    <a:pt x="868045" y="874141"/>
                  </a:lnTo>
                  <a:lnTo>
                    <a:pt x="831215" y="900557"/>
                  </a:lnTo>
                  <a:lnTo>
                    <a:pt x="791972" y="923925"/>
                  </a:lnTo>
                  <a:lnTo>
                    <a:pt x="750443" y="944372"/>
                  </a:lnTo>
                  <a:lnTo>
                    <a:pt x="706755" y="961390"/>
                  </a:lnTo>
                  <a:lnTo>
                    <a:pt x="661035" y="975106"/>
                  </a:lnTo>
                  <a:lnTo>
                    <a:pt x="613537" y="985012"/>
                  </a:lnTo>
                  <a:lnTo>
                    <a:pt x="560959" y="993775"/>
                  </a:lnTo>
                  <a:lnTo>
                    <a:pt x="508254" y="1002538"/>
                  </a:lnTo>
                  <a:lnTo>
                    <a:pt x="455675" y="1011301"/>
                  </a:lnTo>
                  <a:lnTo>
                    <a:pt x="403098" y="1020063"/>
                  </a:lnTo>
                  <a:lnTo>
                    <a:pt x="350393" y="1028826"/>
                  </a:lnTo>
                  <a:lnTo>
                    <a:pt x="297815" y="1037590"/>
                  </a:lnTo>
                  <a:lnTo>
                    <a:pt x="245237" y="1046353"/>
                  </a:lnTo>
                  <a:lnTo>
                    <a:pt x="192659" y="1054989"/>
                  </a:lnTo>
                  <a:lnTo>
                    <a:pt x="139954" y="1063752"/>
                  </a:lnTo>
                  <a:lnTo>
                    <a:pt x="87375" y="1072515"/>
                  </a:lnTo>
                  <a:lnTo>
                    <a:pt x="79248" y="1023620"/>
                  </a:lnTo>
                  <a:lnTo>
                    <a:pt x="71120" y="974851"/>
                  </a:lnTo>
                  <a:lnTo>
                    <a:pt x="62992" y="925957"/>
                  </a:lnTo>
                  <a:lnTo>
                    <a:pt x="54864" y="877188"/>
                  </a:lnTo>
                  <a:lnTo>
                    <a:pt x="46736" y="828294"/>
                  </a:lnTo>
                  <a:lnTo>
                    <a:pt x="38608" y="779399"/>
                  </a:lnTo>
                  <a:lnTo>
                    <a:pt x="30480" y="730504"/>
                  </a:lnTo>
                  <a:lnTo>
                    <a:pt x="22351" y="681736"/>
                  </a:lnTo>
                  <a:lnTo>
                    <a:pt x="14224" y="632841"/>
                  </a:lnTo>
                  <a:lnTo>
                    <a:pt x="6096" y="583946"/>
                  </a:lnTo>
                  <a:lnTo>
                    <a:pt x="889" y="539115"/>
                  </a:lnTo>
                  <a:lnTo>
                    <a:pt x="0" y="494792"/>
                  </a:lnTo>
                  <a:lnTo>
                    <a:pt x="3301" y="450976"/>
                  </a:lnTo>
                  <a:lnTo>
                    <a:pt x="10668" y="408050"/>
                  </a:lnTo>
                  <a:lnTo>
                    <a:pt x="21844" y="366141"/>
                  </a:lnTo>
                  <a:lnTo>
                    <a:pt x="36830" y="325500"/>
                  </a:lnTo>
                  <a:lnTo>
                    <a:pt x="55499" y="286258"/>
                  </a:lnTo>
                  <a:lnTo>
                    <a:pt x="77470" y="248666"/>
                  </a:lnTo>
                  <a:lnTo>
                    <a:pt x="102743" y="212851"/>
                  </a:lnTo>
                  <a:lnTo>
                    <a:pt x="131064" y="179197"/>
                  </a:lnTo>
                  <a:lnTo>
                    <a:pt x="162433" y="147828"/>
                  </a:lnTo>
                  <a:lnTo>
                    <a:pt x="196469" y="118745"/>
                  </a:lnTo>
                  <a:lnTo>
                    <a:pt x="233299" y="92456"/>
                  </a:lnTo>
                  <a:lnTo>
                    <a:pt x="272415" y="68961"/>
                  </a:lnTo>
                  <a:lnTo>
                    <a:pt x="313944" y="48641"/>
                  </a:lnTo>
                  <a:lnTo>
                    <a:pt x="357759" y="31496"/>
                  </a:lnTo>
                  <a:lnTo>
                    <a:pt x="403479" y="17907"/>
                  </a:lnTo>
                  <a:lnTo>
                    <a:pt x="450976" y="7874"/>
                  </a:lnTo>
                  <a:lnTo>
                    <a:pt x="499237" y="1905"/>
                  </a:lnTo>
                  <a:lnTo>
                    <a:pt x="546862" y="0"/>
                  </a:lnTo>
                  <a:lnTo>
                    <a:pt x="593725" y="2032"/>
                  </a:lnTo>
                  <a:lnTo>
                    <a:pt x="639699" y="7874"/>
                  </a:lnTo>
                  <a:lnTo>
                    <a:pt x="684402" y="17399"/>
                  </a:lnTo>
                  <a:lnTo>
                    <a:pt x="727583" y="30480"/>
                  </a:lnTo>
                  <a:lnTo>
                    <a:pt x="769239" y="46862"/>
                  </a:lnTo>
                  <a:lnTo>
                    <a:pt x="809117" y="66421"/>
                  </a:lnTo>
                  <a:lnTo>
                    <a:pt x="846836" y="89154"/>
                  </a:lnTo>
                  <a:lnTo>
                    <a:pt x="882269" y="114681"/>
                  </a:lnTo>
                  <a:lnTo>
                    <a:pt x="915289" y="143129"/>
                  </a:lnTo>
                  <a:lnTo>
                    <a:pt x="945642" y="174244"/>
                  </a:lnTo>
                  <a:lnTo>
                    <a:pt x="972947" y="207899"/>
                  </a:lnTo>
                  <a:lnTo>
                    <a:pt x="997204" y="243967"/>
                  </a:lnTo>
                  <a:lnTo>
                    <a:pt x="1018032" y="282194"/>
                  </a:lnTo>
                  <a:lnTo>
                    <a:pt x="1035304" y="322580"/>
                  </a:lnTo>
                  <a:lnTo>
                    <a:pt x="1048893" y="364871"/>
                  </a:lnTo>
                  <a:lnTo>
                    <a:pt x="1058418" y="408940"/>
                  </a:lnTo>
                  <a:close/>
                </a:path>
              </a:pathLst>
            </a:custGeom>
            <a:ln w="12700">
              <a:solidFill>
                <a:srgbClr val="0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6535400" y="0"/>
              <a:ext cx="1524000" cy="832230"/>
            </a:xfrm>
            <a:prstGeom prst="rect">
              <a:avLst/>
            </a:prstGeom>
          </p:spPr>
        </p:pic>
        <p:pic>
          <p:nvPicPr>
            <p:cNvPr id="7" name="object 7"/>
            <p:cNvPicPr/>
            <p:nvPr/>
          </p:nvPicPr>
          <p:blipFill>
            <a:blip r:embed="rId4" cstate="print"/>
            <a:stretch>
              <a:fillRect/>
            </a:stretch>
          </p:blipFill>
          <p:spPr>
            <a:xfrm>
              <a:off x="381000" y="7886700"/>
              <a:ext cx="1805051" cy="1692275"/>
            </a:xfrm>
            <a:prstGeom prst="rect">
              <a:avLst/>
            </a:prstGeom>
          </p:spPr>
        </p:pic>
        <p:pic>
          <p:nvPicPr>
            <p:cNvPr id="8" name="object 8"/>
            <p:cNvPicPr/>
            <p:nvPr/>
          </p:nvPicPr>
          <p:blipFill>
            <a:blip r:embed="rId5" cstate="print"/>
            <a:stretch>
              <a:fillRect/>
            </a:stretch>
          </p:blipFill>
          <p:spPr>
            <a:xfrm>
              <a:off x="10202671" y="5600623"/>
              <a:ext cx="1074902" cy="1060526"/>
            </a:xfrm>
            <a:prstGeom prst="rect">
              <a:avLst/>
            </a:prstGeom>
          </p:spPr>
        </p:pic>
      </p:grpSp>
      <p:sp>
        <p:nvSpPr>
          <p:cNvPr id="9" name="object 9"/>
          <p:cNvSpPr txBox="1">
            <a:spLocks noGrp="1"/>
          </p:cNvSpPr>
          <p:nvPr>
            <p:ph type="title"/>
          </p:nvPr>
        </p:nvSpPr>
        <p:spPr>
          <a:prstGeom prst="rect">
            <a:avLst/>
          </a:prstGeom>
        </p:spPr>
        <p:txBody>
          <a:bodyPr vert="horz" wrap="square" lIns="0" tIns="802951" rIns="0" bIns="0" rtlCol="0">
            <a:spAutoFit/>
          </a:bodyPr>
          <a:lstStyle/>
          <a:p>
            <a:pPr marL="661670">
              <a:lnSpc>
                <a:spcPct val="100000"/>
              </a:lnSpc>
              <a:spcBef>
                <a:spcPts val="880"/>
              </a:spcBef>
            </a:pPr>
            <a:r>
              <a:rPr spc="-295" dirty="0"/>
              <a:t>10</a:t>
            </a:r>
            <a:r>
              <a:rPr spc="-70" dirty="0"/>
              <a:t> </a:t>
            </a:r>
            <a:r>
              <a:rPr spc="-10" dirty="0"/>
              <a:t>Minutes</a:t>
            </a:r>
          </a:p>
          <a:p>
            <a:pPr marL="661670" marR="5080">
              <a:lnSpc>
                <a:spcPct val="120500"/>
              </a:lnSpc>
              <a:spcBef>
                <a:spcPts val="45"/>
              </a:spcBef>
            </a:pPr>
            <a:r>
              <a:rPr sz="2000" b="0" dirty="0">
                <a:latin typeface="Verdana"/>
                <a:cs typeface="Verdana"/>
              </a:rPr>
              <a:t>Al</a:t>
            </a:r>
            <a:r>
              <a:rPr sz="2000" b="0" spc="120" dirty="0">
                <a:latin typeface="Verdana"/>
                <a:cs typeface="Verdana"/>
              </a:rPr>
              <a:t> </a:t>
            </a:r>
            <a:r>
              <a:rPr sz="2000" b="0" spc="40" dirty="0">
                <a:latin typeface="Verdana"/>
                <a:cs typeface="Verdana"/>
              </a:rPr>
              <a:t>Maktoum </a:t>
            </a:r>
            <a:r>
              <a:rPr sz="2000" b="0" spc="-10" dirty="0">
                <a:latin typeface="Verdana"/>
                <a:cs typeface="Verdana"/>
              </a:rPr>
              <a:t>International</a:t>
            </a:r>
            <a:r>
              <a:rPr sz="2000" b="0" spc="-145" dirty="0">
                <a:latin typeface="Verdana"/>
                <a:cs typeface="Verdana"/>
              </a:rPr>
              <a:t> </a:t>
            </a:r>
            <a:r>
              <a:rPr sz="2000" b="0" spc="-10" dirty="0">
                <a:latin typeface="Verdana"/>
                <a:cs typeface="Verdana"/>
              </a:rPr>
              <a:t>Airport</a:t>
            </a:r>
            <a:endParaRPr sz="2000" dirty="0">
              <a:latin typeface="Verdana"/>
              <a:cs typeface="Verdana"/>
            </a:endParaRPr>
          </a:p>
        </p:txBody>
      </p:sp>
      <p:sp>
        <p:nvSpPr>
          <p:cNvPr id="10" name="object 10"/>
          <p:cNvSpPr txBox="1"/>
          <p:nvPr/>
        </p:nvSpPr>
        <p:spPr>
          <a:xfrm>
            <a:off x="837691" y="2237674"/>
            <a:ext cx="2277110" cy="3434079"/>
          </a:xfrm>
          <a:prstGeom prst="rect">
            <a:avLst/>
          </a:prstGeom>
        </p:spPr>
        <p:txBody>
          <a:bodyPr vert="horz" wrap="square" lIns="0" tIns="109855" rIns="0" bIns="0" rtlCol="0">
            <a:spAutoFit/>
          </a:bodyPr>
          <a:lstStyle/>
          <a:p>
            <a:pPr marL="20320">
              <a:lnSpc>
                <a:spcPct val="100000"/>
              </a:lnSpc>
              <a:spcBef>
                <a:spcPts val="865"/>
              </a:spcBef>
            </a:pPr>
            <a:r>
              <a:rPr sz="2900" b="1" dirty="0">
                <a:solidFill>
                  <a:srgbClr val="363636"/>
                </a:solidFill>
                <a:latin typeface="Tahoma"/>
                <a:cs typeface="Tahoma"/>
              </a:rPr>
              <a:t>20</a:t>
            </a:r>
            <a:r>
              <a:rPr sz="2900" b="1" spc="-120" dirty="0">
                <a:solidFill>
                  <a:srgbClr val="363636"/>
                </a:solidFill>
                <a:latin typeface="Tahoma"/>
                <a:cs typeface="Tahoma"/>
              </a:rPr>
              <a:t> </a:t>
            </a:r>
            <a:r>
              <a:rPr sz="2900" b="1" spc="-10" dirty="0">
                <a:solidFill>
                  <a:srgbClr val="363636"/>
                </a:solidFill>
                <a:latin typeface="Tahoma"/>
                <a:cs typeface="Tahoma"/>
              </a:rPr>
              <a:t>Minutes</a:t>
            </a:r>
            <a:endParaRPr sz="2900">
              <a:latin typeface="Tahoma"/>
              <a:cs typeface="Tahoma"/>
            </a:endParaRPr>
          </a:p>
          <a:p>
            <a:pPr marL="20320">
              <a:lnSpc>
                <a:spcPct val="100000"/>
              </a:lnSpc>
              <a:spcBef>
                <a:spcPts val="530"/>
              </a:spcBef>
            </a:pPr>
            <a:r>
              <a:rPr sz="2000" dirty="0">
                <a:solidFill>
                  <a:srgbClr val="363636"/>
                </a:solidFill>
                <a:latin typeface="Verdana"/>
                <a:cs typeface="Verdana"/>
              </a:rPr>
              <a:t>Dubai</a:t>
            </a:r>
            <a:r>
              <a:rPr sz="2000" spc="-120" dirty="0">
                <a:solidFill>
                  <a:srgbClr val="363636"/>
                </a:solidFill>
                <a:latin typeface="Verdana"/>
                <a:cs typeface="Verdana"/>
              </a:rPr>
              <a:t> </a:t>
            </a:r>
            <a:r>
              <a:rPr sz="2000" dirty="0">
                <a:solidFill>
                  <a:srgbClr val="363636"/>
                </a:solidFill>
                <a:latin typeface="Verdana"/>
                <a:cs typeface="Verdana"/>
              </a:rPr>
              <a:t>Hills</a:t>
            </a:r>
            <a:r>
              <a:rPr sz="2000" spc="-95" dirty="0">
                <a:solidFill>
                  <a:srgbClr val="363636"/>
                </a:solidFill>
                <a:latin typeface="Verdana"/>
                <a:cs typeface="Verdana"/>
              </a:rPr>
              <a:t> </a:t>
            </a:r>
            <a:r>
              <a:rPr sz="2000" spc="-10" dirty="0">
                <a:solidFill>
                  <a:srgbClr val="363636"/>
                </a:solidFill>
                <a:latin typeface="Verdana"/>
                <a:cs typeface="Verdana"/>
              </a:rPr>
              <a:t>Estate</a:t>
            </a:r>
            <a:endParaRPr sz="2000">
              <a:latin typeface="Verdana"/>
              <a:cs typeface="Verdana"/>
            </a:endParaRPr>
          </a:p>
          <a:p>
            <a:pPr>
              <a:lnSpc>
                <a:spcPct val="100000"/>
              </a:lnSpc>
              <a:spcBef>
                <a:spcPts val="835"/>
              </a:spcBef>
            </a:pPr>
            <a:endParaRPr sz="2000">
              <a:latin typeface="Verdana"/>
              <a:cs typeface="Verdana"/>
            </a:endParaRPr>
          </a:p>
          <a:p>
            <a:pPr marL="12700">
              <a:lnSpc>
                <a:spcPct val="100000"/>
              </a:lnSpc>
            </a:pPr>
            <a:r>
              <a:rPr sz="2900" b="1" dirty="0">
                <a:solidFill>
                  <a:srgbClr val="363636"/>
                </a:solidFill>
                <a:latin typeface="Tahoma"/>
                <a:cs typeface="Tahoma"/>
              </a:rPr>
              <a:t>28</a:t>
            </a:r>
            <a:r>
              <a:rPr sz="2900" b="1" spc="-165" dirty="0">
                <a:solidFill>
                  <a:srgbClr val="363636"/>
                </a:solidFill>
                <a:latin typeface="Tahoma"/>
                <a:cs typeface="Tahoma"/>
              </a:rPr>
              <a:t> </a:t>
            </a:r>
            <a:r>
              <a:rPr sz="2900" b="1" spc="-10" dirty="0">
                <a:solidFill>
                  <a:srgbClr val="363636"/>
                </a:solidFill>
                <a:latin typeface="Tahoma"/>
                <a:cs typeface="Tahoma"/>
              </a:rPr>
              <a:t>Minutes</a:t>
            </a:r>
            <a:endParaRPr sz="2900">
              <a:latin typeface="Tahoma"/>
              <a:cs typeface="Tahoma"/>
            </a:endParaRPr>
          </a:p>
          <a:p>
            <a:pPr marL="12700">
              <a:lnSpc>
                <a:spcPct val="100000"/>
              </a:lnSpc>
              <a:spcBef>
                <a:spcPts val="525"/>
              </a:spcBef>
            </a:pPr>
            <a:r>
              <a:rPr sz="2000" dirty="0">
                <a:solidFill>
                  <a:srgbClr val="363636"/>
                </a:solidFill>
                <a:latin typeface="Verdana"/>
                <a:cs typeface="Verdana"/>
              </a:rPr>
              <a:t>Dubai</a:t>
            </a:r>
            <a:r>
              <a:rPr sz="2000" spc="15" dirty="0">
                <a:solidFill>
                  <a:srgbClr val="363636"/>
                </a:solidFill>
                <a:latin typeface="Verdana"/>
                <a:cs typeface="Verdana"/>
              </a:rPr>
              <a:t> </a:t>
            </a:r>
            <a:r>
              <a:rPr sz="2000" spc="-10" dirty="0">
                <a:solidFill>
                  <a:srgbClr val="363636"/>
                </a:solidFill>
                <a:latin typeface="Verdana"/>
                <a:cs typeface="Verdana"/>
              </a:rPr>
              <a:t>Marina</a:t>
            </a:r>
            <a:endParaRPr sz="2000">
              <a:latin typeface="Verdana"/>
              <a:cs typeface="Verdana"/>
            </a:endParaRPr>
          </a:p>
          <a:p>
            <a:pPr>
              <a:lnSpc>
                <a:spcPct val="100000"/>
              </a:lnSpc>
              <a:spcBef>
                <a:spcPts val="1150"/>
              </a:spcBef>
            </a:pPr>
            <a:endParaRPr sz="2000">
              <a:latin typeface="Verdana"/>
              <a:cs typeface="Verdana"/>
            </a:endParaRPr>
          </a:p>
          <a:p>
            <a:pPr marL="20320">
              <a:lnSpc>
                <a:spcPct val="100000"/>
              </a:lnSpc>
            </a:pPr>
            <a:r>
              <a:rPr sz="2900" b="1" spc="-80" dirty="0">
                <a:solidFill>
                  <a:srgbClr val="363636"/>
                </a:solidFill>
                <a:latin typeface="Tahoma"/>
                <a:cs typeface="Tahoma"/>
              </a:rPr>
              <a:t>35</a:t>
            </a:r>
            <a:r>
              <a:rPr sz="2900" b="1" spc="-204" dirty="0">
                <a:solidFill>
                  <a:srgbClr val="363636"/>
                </a:solidFill>
                <a:latin typeface="Tahoma"/>
                <a:cs typeface="Tahoma"/>
              </a:rPr>
              <a:t> </a:t>
            </a:r>
            <a:r>
              <a:rPr sz="2900" b="1" spc="-10" dirty="0">
                <a:solidFill>
                  <a:srgbClr val="363636"/>
                </a:solidFill>
                <a:latin typeface="Tahoma"/>
                <a:cs typeface="Tahoma"/>
              </a:rPr>
              <a:t>Minutes</a:t>
            </a:r>
            <a:endParaRPr sz="2900">
              <a:latin typeface="Tahoma"/>
              <a:cs typeface="Tahoma"/>
            </a:endParaRPr>
          </a:p>
          <a:p>
            <a:pPr marL="20320">
              <a:lnSpc>
                <a:spcPct val="100000"/>
              </a:lnSpc>
              <a:spcBef>
                <a:spcPts val="530"/>
              </a:spcBef>
            </a:pPr>
            <a:r>
              <a:rPr sz="2000" spc="65" dirty="0">
                <a:solidFill>
                  <a:srgbClr val="363636"/>
                </a:solidFill>
                <a:latin typeface="Verdana"/>
                <a:cs typeface="Verdana"/>
              </a:rPr>
              <a:t>Downtown</a:t>
            </a:r>
            <a:r>
              <a:rPr sz="2000" spc="-120" dirty="0">
                <a:solidFill>
                  <a:srgbClr val="363636"/>
                </a:solidFill>
                <a:latin typeface="Verdana"/>
                <a:cs typeface="Verdana"/>
              </a:rPr>
              <a:t> </a:t>
            </a:r>
            <a:r>
              <a:rPr sz="2000" spc="-20" dirty="0">
                <a:solidFill>
                  <a:srgbClr val="363636"/>
                </a:solidFill>
                <a:latin typeface="Verdana"/>
                <a:cs typeface="Verdana"/>
              </a:rPr>
              <a:t>Dubai</a:t>
            </a:r>
            <a:endParaRPr sz="2000">
              <a:latin typeface="Verdana"/>
              <a:cs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251EC10-3901-483A-94B2-8604FA549A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pic>
        <p:nvPicPr>
          <p:cNvPr id="5" name="Image 4" descr="438822247_122100438296299045_7363178220475730445_n.jpg"/>
          <p:cNvPicPr>
            <a:picLocks noChangeAspect="1"/>
          </p:cNvPicPr>
          <p:nvPr/>
        </p:nvPicPr>
        <p:blipFill>
          <a:blip r:embed="rId3" cstate="print"/>
          <a:stretch>
            <a:fillRect/>
          </a:stretch>
        </p:blipFill>
        <p:spPr>
          <a:xfrm>
            <a:off x="4267200" y="1943100"/>
            <a:ext cx="10268621" cy="647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6"/>
            </a:xfrm>
            <a:prstGeom prst="rect">
              <a:avLst/>
            </a:prstGeom>
          </p:spPr>
        </p:pic>
        <p:pic>
          <p:nvPicPr>
            <p:cNvPr id="4" name="object 4"/>
            <p:cNvPicPr/>
            <p:nvPr/>
          </p:nvPicPr>
          <p:blipFill>
            <a:blip r:embed="rId3" cstate="print"/>
            <a:stretch>
              <a:fillRect/>
            </a:stretch>
          </p:blipFill>
          <p:spPr>
            <a:xfrm>
              <a:off x="14147418" y="266700"/>
              <a:ext cx="4140580" cy="1600200"/>
            </a:xfrm>
            <a:prstGeom prst="rect">
              <a:avLst/>
            </a:prstGeom>
          </p:spPr>
        </p:pic>
        <p:pic>
          <p:nvPicPr>
            <p:cNvPr id="5" name="object 5"/>
            <p:cNvPicPr/>
            <p:nvPr/>
          </p:nvPicPr>
          <p:blipFill>
            <a:blip r:embed="rId4" cstate="print"/>
            <a:stretch>
              <a:fillRect/>
            </a:stretch>
          </p:blipFill>
          <p:spPr>
            <a:xfrm>
              <a:off x="1752600" y="9182100"/>
              <a:ext cx="2728214" cy="68580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01910" y="8106151"/>
            <a:ext cx="683386" cy="683906"/>
          </a:xfrm>
          <a:prstGeom prst="rect">
            <a:avLst/>
          </a:prstGeom>
        </p:spPr>
      </p:pic>
      <p:grpSp>
        <p:nvGrpSpPr>
          <p:cNvPr id="3" name="object 3"/>
          <p:cNvGrpSpPr/>
          <p:nvPr/>
        </p:nvGrpSpPr>
        <p:grpSpPr>
          <a:xfrm>
            <a:off x="3618229" y="2156460"/>
            <a:ext cx="786130" cy="713105"/>
            <a:chOff x="3618229" y="2156460"/>
            <a:chExt cx="786130" cy="713105"/>
          </a:xfrm>
        </p:grpSpPr>
        <p:sp>
          <p:nvSpPr>
            <p:cNvPr id="4" name="object 4"/>
            <p:cNvSpPr/>
            <p:nvPr/>
          </p:nvSpPr>
          <p:spPr>
            <a:xfrm>
              <a:off x="3618230" y="2156459"/>
              <a:ext cx="786130" cy="713105"/>
            </a:xfrm>
            <a:custGeom>
              <a:avLst/>
              <a:gdLst/>
              <a:ahLst/>
              <a:cxnLst/>
              <a:rect l="l" t="t" r="r" b="b"/>
              <a:pathLst>
                <a:path w="786129" h="713105">
                  <a:moveTo>
                    <a:pt x="552831" y="516382"/>
                  </a:moveTo>
                  <a:lnTo>
                    <a:pt x="548513" y="496443"/>
                  </a:lnTo>
                  <a:lnTo>
                    <a:pt x="536575" y="478663"/>
                  </a:lnTo>
                  <a:lnTo>
                    <a:pt x="517779" y="463423"/>
                  </a:lnTo>
                  <a:lnTo>
                    <a:pt x="493268" y="451231"/>
                  </a:lnTo>
                  <a:lnTo>
                    <a:pt x="484632" y="465963"/>
                  </a:lnTo>
                  <a:lnTo>
                    <a:pt x="480949" y="472694"/>
                  </a:lnTo>
                  <a:lnTo>
                    <a:pt x="500761" y="481965"/>
                  </a:lnTo>
                  <a:lnTo>
                    <a:pt x="515620" y="492633"/>
                  </a:lnTo>
                  <a:lnTo>
                    <a:pt x="525018" y="504317"/>
                  </a:lnTo>
                  <a:lnTo>
                    <a:pt x="528320" y="516382"/>
                  </a:lnTo>
                  <a:lnTo>
                    <a:pt x="519684" y="536194"/>
                  </a:lnTo>
                  <a:lnTo>
                    <a:pt x="495681" y="553974"/>
                  </a:lnTo>
                  <a:lnTo>
                    <a:pt x="458724" y="566801"/>
                  </a:lnTo>
                  <a:lnTo>
                    <a:pt x="411480" y="571754"/>
                  </a:lnTo>
                  <a:lnTo>
                    <a:pt x="364109" y="566801"/>
                  </a:lnTo>
                  <a:lnTo>
                    <a:pt x="327152" y="553974"/>
                  </a:lnTo>
                  <a:lnTo>
                    <a:pt x="303149" y="536194"/>
                  </a:lnTo>
                  <a:lnTo>
                    <a:pt x="294640" y="516382"/>
                  </a:lnTo>
                  <a:lnTo>
                    <a:pt x="297815" y="504317"/>
                  </a:lnTo>
                  <a:lnTo>
                    <a:pt x="307213" y="492506"/>
                  </a:lnTo>
                  <a:lnTo>
                    <a:pt x="322072" y="481711"/>
                  </a:lnTo>
                  <a:lnTo>
                    <a:pt x="342011" y="472694"/>
                  </a:lnTo>
                  <a:lnTo>
                    <a:pt x="337693" y="465963"/>
                  </a:lnTo>
                  <a:lnTo>
                    <a:pt x="334010" y="458597"/>
                  </a:lnTo>
                  <a:lnTo>
                    <a:pt x="329692" y="451231"/>
                  </a:lnTo>
                  <a:lnTo>
                    <a:pt x="305054" y="463423"/>
                  </a:lnTo>
                  <a:lnTo>
                    <a:pt x="286258" y="478663"/>
                  </a:lnTo>
                  <a:lnTo>
                    <a:pt x="274320" y="496443"/>
                  </a:lnTo>
                  <a:lnTo>
                    <a:pt x="270129" y="516382"/>
                  </a:lnTo>
                  <a:lnTo>
                    <a:pt x="281051" y="547751"/>
                  </a:lnTo>
                  <a:lnTo>
                    <a:pt x="311023" y="573151"/>
                  </a:lnTo>
                  <a:lnTo>
                    <a:pt x="355854" y="590042"/>
                  </a:lnTo>
                  <a:lnTo>
                    <a:pt x="411480" y="596265"/>
                  </a:lnTo>
                  <a:lnTo>
                    <a:pt x="466979" y="590042"/>
                  </a:lnTo>
                  <a:lnTo>
                    <a:pt x="511810" y="573151"/>
                  </a:lnTo>
                  <a:lnTo>
                    <a:pt x="541782" y="547751"/>
                  </a:lnTo>
                  <a:lnTo>
                    <a:pt x="552831" y="516382"/>
                  </a:lnTo>
                  <a:close/>
                </a:path>
                <a:path w="786129" h="713105">
                  <a:moveTo>
                    <a:pt x="583438" y="172720"/>
                  </a:moveTo>
                  <a:lnTo>
                    <a:pt x="577215" y="127508"/>
                  </a:lnTo>
                  <a:lnTo>
                    <a:pt x="577088" y="127000"/>
                  </a:lnTo>
                  <a:lnTo>
                    <a:pt x="559689" y="86487"/>
                  </a:lnTo>
                  <a:lnTo>
                    <a:pt x="558927" y="85598"/>
                  </a:lnTo>
                  <a:lnTo>
                    <a:pt x="558927" y="172720"/>
                  </a:lnTo>
                  <a:lnTo>
                    <a:pt x="552704" y="209677"/>
                  </a:lnTo>
                  <a:lnTo>
                    <a:pt x="535813" y="257175"/>
                  </a:lnTo>
                  <a:lnTo>
                    <a:pt x="511860" y="310261"/>
                  </a:lnTo>
                  <a:lnTo>
                    <a:pt x="484174" y="364871"/>
                  </a:lnTo>
                  <a:lnTo>
                    <a:pt x="455980" y="416433"/>
                  </a:lnTo>
                  <a:lnTo>
                    <a:pt x="430657" y="460375"/>
                  </a:lnTo>
                  <a:lnTo>
                    <a:pt x="411480" y="492760"/>
                  </a:lnTo>
                  <a:lnTo>
                    <a:pt x="392176" y="460629"/>
                  </a:lnTo>
                  <a:lnTo>
                    <a:pt x="366903" y="416433"/>
                  </a:lnTo>
                  <a:lnTo>
                    <a:pt x="338582" y="364871"/>
                  </a:lnTo>
                  <a:lnTo>
                    <a:pt x="310896" y="310261"/>
                  </a:lnTo>
                  <a:lnTo>
                    <a:pt x="287020" y="257175"/>
                  </a:lnTo>
                  <a:lnTo>
                    <a:pt x="270129" y="209677"/>
                  </a:lnTo>
                  <a:lnTo>
                    <a:pt x="263906" y="172720"/>
                  </a:lnTo>
                  <a:lnTo>
                    <a:pt x="271526" y="127508"/>
                  </a:lnTo>
                  <a:lnTo>
                    <a:pt x="293116" y="86487"/>
                  </a:lnTo>
                  <a:lnTo>
                    <a:pt x="325501" y="53975"/>
                  </a:lnTo>
                  <a:lnTo>
                    <a:pt x="365887" y="32385"/>
                  </a:lnTo>
                  <a:lnTo>
                    <a:pt x="411480" y="24511"/>
                  </a:lnTo>
                  <a:lnTo>
                    <a:pt x="456946" y="32385"/>
                  </a:lnTo>
                  <a:lnTo>
                    <a:pt x="497332" y="53975"/>
                  </a:lnTo>
                  <a:lnTo>
                    <a:pt x="529717" y="86487"/>
                  </a:lnTo>
                  <a:lnTo>
                    <a:pt x="551180" y="127000"/>
                  </a:lnTo>
                  <a:lnTo>
                    <a:pt x="558927" y="172720"/>
                  </a:lnTo>
                  <a:lnTo>
                    <a:pt x="558927" y="85598"/>
                  </a:lnTo>
                  <a:lnTo>
                    <a:pt x="532511" y="51308"/>
                  </a:lnTo>
                  <a:lnTo>
                    <a:pt x="498221" y="24511"/>
                  </a:lnTo>
                  <a:lnTo>
                    <a:pt x="456565" y="6350"/>
                  </a:lnTo>
                  <a:lnTo>
                    <a:pt x="411480" y="0"/>
                  </a:lnTo>
                  <a:lnTo>
                    <a:pt x="366268" y="6350"/>
                  </a:lnTo>
                  <a:lnTo>
                    <a:pt x="325374" y="24003"/>
                  </a:lnTo>
                  <a:lnTo>
                    <a:pt x="290322" y="51308"/>
                  </a:lnTo>
                  <a:lnTo>
                    <a:pt x="263144" y="86487"/>
                  </a:lnTo>
                  <a:lnTo>
                    <a:pt x="245618" y="127508"/>
                  </a:lnTo>
                  <a:lnTo>
                    <a:pt x="239395" y="172720"/>
                  </a:lnTo>
                  <a:lnTo>
                    <a:pt x="245364" y="209677"/>
                  </a:lnTo>
                  <a:lnTo>
                    <a:pt x="263652" y="264287"/>
                  </a:lnTo>
                  <a:lnTo>
                    <a:pt x="288671" y="320548"/>
                  </a:lnTo>
                  <a:lnTo>
                    <a:pt x="317627" y="377825"/>
                  </a:lnTo>
                  <a:lnTo>
                    <a:pt x="346964" y="431292"/>
                  </a:lnTo>
                  <a:lnTo>
                    <a:pt x="372872" y="476377"/>
                  </a:lnTo>
                  <a:lnTo>
                    <a:pt x="401066" y="523113"/>
                  </a:lnTo>
                  <a:lnTo>
                    <a:pt x="407162" y="528701"/>
                  </a:lnTo>
                  <a:lnTo>
                    <a:pt x="415544" y="528701"/>
                  </a:lnTo>
                  <a:lnTo>
                    <a:pt x="419481" y="526161"/>
                  </a:lnTo>
                  <a:lnTo>
                    <a:pt x="421767" y="523113"/>
                  </a:lnTo>
                  <a:lnTo>
                    <a:pt x="430784" y="508762"/>
                  </a:lnTo>
                  <a:lnTo>
                    <a:pt x="440309" y="492760"/>
                  </a:lnTo>
                  <a:lnTo>
                    <a:pt x="449961" y="476758"/>
                  </a:lnTo>
                  <a:lnTo>
                    <a:pt x="475996" y="431673"/>
                  </a:lnTo>
                  <a:lnTo>
                    <a:pt x="505206" y="378206"/>
                  </a:lnTo>
                  <a:lnTo>
                    <a:pt x="534162" y="321056"/>
                  </a:lnTo>
                  <a:lnTo>
                    <a:pt x="559181" y="264541"/>
                  </a:lnTo>
                  <a:lnTo>
                    <a:pt x="576834" y="213487"/>
                  </a:lnTo>
                  <a:lnTo>
                    <a:pt x="583438" y="172720"/>
                  </a:lnTo>
                  <a:close/>
                </a:path>
                <a:path w="786129" h="713105">
                  <a:moveTo>
                    <a:pt x="785876" y="691388"/>
                  </a:moveTo>
                  <a:lnTo>
                    <a:pt x="785495" y="688467"/>
                  </a:lnTo>
                  <a:lnTo>
                    <a:pt x="784479" y="679704"/>
                  </a:lnTo>
                  <a:lnTo>
                    <a:pt x="683133" y="419862"/>
                  </a:lnTo>
                  <a:lnTo>
                    <a:pt x="665734" y="378460"/>
                  </a:lnTo>
                  <a:lnTo>
                    <a:pt x="646176" y="368808"/>
                  </a:lnTo>
                  <a:lnTo>
                    <a:pt x="538099" y="368808"/>
                  </a:lnTo>
                  <a:lnTo>
                    <a:pt x="534797" y="375158"/>
                  </a:lnTo>
                  <a:lnTo>
                    <a:pt x="531622" y="381381"/>
                  </a:lnTo>
                  <a:lnTo>
                    <a:pt x="528320" y="387477"/>
                  </a:lnTo>
                  <a:lnTo>
                    <a:pt x="525145" y="393446"/>
                  </a:lnTo>
                  <a:lnTo>
                    <a:pt x="635762" y="393446"/>
                  </a:lnTo>
                  <a:lnTo>
                    <a:pt x="634492" y="399034"/>
                  </a:lnTo>
                  <a:lnTo>
                    <a:pt x="633857" y="406400"/>
                  </a:lnTo>
                  <a:lnTo>
                    <a:pt x="633349" y="414909"/>
                  </a:lnTo>
                  <a:lnTo>
                    <a:pt x="630047" y="443738"/>
                  </a:lnTo>
                  <a:lnTo>
                    <a:pt x="622173" y="474726"/>
                  </a:lnTo>
                  <a:lnTo>
                    <a:pt x="605917" y="503555"/>
                  </a:lnTo>
                  <a:lnTo>
                    <a:pt x="577469" y="526161"/>
                  </a:lnTo>
                  <a:lnTo>
                    <a:pt x="575691" y="534289"/>
                  </a:lnTo>
                  <a:lnTo>
                    <a:pt x="573151" y="542290"/>
                  </a:lnTo>
                  <a:lnTo>
                    <a:pt x="569849" y="550037"/>
                  </a:lnTo>
                  <a:lnTo>
                    <a:pt x="565785" y="557530"/>
                  </a:lnTo>
                  <a:lnTo>
                    <a:pt x="613283" y="532257"/>
                  </a:lnTo>
                  <a:lnTo>
                    <a:pt x="640461" y="495808"/>
                  </a:lnTo>
                  <a:lnTo>
                    <a:pt x="653161" y="455803"/>
                  </a:lnTo>
                  <a:lnTo>
                    <a:pt x="657987" y="419862"/>
                  </a:lnTo>
                  <a:lnTo>
                    <a:pt x="717042" y="571627"/>
                  </a:lnTo>
                  <a:lnTo>
                    <a:pt x="553974" y="571627"/>
                  </a:lnTo>
                  <a:lnTo>
                    <a:pt x="546862" y="578485"/>
                  </a:lnTo>
                  <a:lnTo>
                    <a:pt x="538861" y="584835"/>
                  </a:lnTo>
                  <a:lnTo>
                    <a:pt x="530098" y="590931"/>
                  </a:lnTo>
                  <a:lnTo>
                    <a:pt x="520827" y="596265"/>
                  </a:lnTo>
                  <a:lnTo>
                    <a:pt x="726186" y="596265"/>
                  </a:lnTo>
                  <a:lnTo>
                    <a:pt x="762419" y="688467"/>
                  </a:lnTo>
                  <a:lnTo>
                    <a:pt x="308737" y="688467"/>
                  </a:lnTo>
                  <a:lnTo>
                    <a:pt x="313817" y="665988"/>
                  </a:lnTo>
                  <a:lnTo>
                    <a:pt x="320675" y="645541"/>
                  </a:lnTo>
                  <a:lnTo>
                    <a:pt x="329438" y="627253"/>
                  </a:lnTo>
                  <a:lnTo>
                    <a:pt x="340106" y="610997"/>
                  </a:lnTo>
                  <a:lnTo>
                    <a:pt x="333756" y="609092"/>
                  </a:lnTo>
                  <a:lnTo>
                    <a:pt x="327533" y="606933"/>
                  </a:lnTo>
                  <a:lnTo>
                    <a:pt x="321691" y="604647"/>
                  </a:lnTo>
                  <a:lnTo>
                    <a:pt x="316103" y="602361"/>
                  </a:lnTo>
                  <a:lnTo>
                    <a:pt x="305308" y="620776"/>
                  </a:lnTo>
                  <a:lnTo>
                    <a:pt x="296418" y="641223"/>
                  </a:lnTo>
                  <a:lnTo>
                    <a:pt x="289306" y="663829"/>
                  </a:lnTo>
                  <a:lnTo>
                    <a:pt x="284226" y="687832"/>
                  </a:lnTo>
                  <a:lnTo>
                    <a:pt x="284060" y="688467"/>
                  </a:lnTo>
                  <a:lnTo>
                    <a:pt x="194437" y="688467"/>
                  </a:lnTo>
                  <a:lnTo>
                    <a:pt x="194437" y="687832"/>
                  </a:lnTo>
                  <a:lnTo>
                    <a:pt x="193802" y="687832"/>
                  </a:lnTo>
                  <a:lnTo>
                    <a:pt x="193802" y="687197"/>
                  </a:lnTo>
                  <a:lnTo>
                    <a:pt x="180594" y="666877"/>
                  </a:lnTo>
                  <a:lnTo>
                    <a:pt x="171069" y="644271"/>
                  </a:lnTo>
                  <a:lnTo>
                    <a:pt x="167259" y="620776"/>
                  </a:lnTo>
                  <a:lnTo>
                    <a:pt x="167259" y="620395"/>
                  </a:lnTo>
                  <a:lnTo>
                    <a:pt x="171069" y="596265"/>
                  </a:lnTo>
                  <a:lnTo>
                    <a:pt x="303911" y="596265"/>
                  </a:lnTo>
                  <a:lnTo>
                    <a:pt x="294513" y="590931"/>
                  </a:lnTo>
                  <a:lnTo>
                    <a:pt x="285877" y="584835"/>
                  </a:lnTo>
                  <a:lnTo>
                    <a:pt x="277876" y="578485"/>
                  </a:lnTo>
                  <a:lnTo>
                    <a:pt x="270764" y="571627"/>
                  </a:lnTo>
                  <a:lnTo>
                    <a:pt x="184658" y="571627"/>
                  </a:lnTo>
                  <a:lnTo>
                    <a:pt x="190881" y="564896"/>
                  </a:lnTo>
                  <a:lnTo>
                    <a:pt x="197358" y="558927"/>
                  </a:lnTo>
                  <a:lnTo>
                    <a:pt x="204216" y="553339"/>
                  </a:lnTo>
                  <a:lnTo>
                    <a:pt x="211074" y="547624"/>
                  </a:lnTo>
                  <a:lnTo>
                    <a:pt x="247904" y="499491"/>
                  </a:lnTo>
                  <a:lnTo>
                    <a:pt x="251460" y="456438"/>
                  </a:lnTo>
                  <a:lnTo>
                    <a:pt x="236220" y="421132"/>
                  </a:lnTo>
                  <a:lnTo>
                    <a:pt x="226441" y="408178"/>
                  </a:lnTo>
                  <a:lnTo>
                    <a:pt x="226441" y="461137"/>
                  </a:lnTo>
                  <a:lnTo>
                    <a:pt x="223266" y="492760"/>
                  </a:lnTo>
                  <a:lnTo>
                    <a:pt x="195199" y="528574"/>
                  </a:lnTo>
                  <a:lnTo>
                    <a:pt x="188722" y="533019"/>
                  </a:lnTo>
                  <a:lnTo>
                    <a:pt x="178308" y="541782"/>
                  </a:lnTo>
                  <a:lnTo>
                    <a:pt x="166243" y="554609"/>
                  </a:lnTo>
                  <a:lnTo>
                    <a:pt x="163703" y="558419"/>
                  </a:lnTo>
                  <a:lnTo>
                    <a:pt x="163703" y="688352"/>
                  </a:lnTo>
                  <a:lnTo>
                    <a:pt x="24206" y="688467"/>
                  </a:lnTo>
                  <a:lnTo>
                    <a:pt x="60452" y="596265"/>
                  </a:lnTo>
                  <a:lnTo>
                    <a:pt x="143891" y="596265"/>
                  </a:lnTo>
                  <a:lnTo>
                    <a:pt x="143383" y="597408"/>
                  </a:lnTo>
                  <a:lnTo>
                    <a:pt x="143383" y="599186"/>
                  </a:lnTo>
                  <a:lnTo>
                    <a:pt x="142748" y="600456"/>
                  </a:lnTo>
                  <a:lnTo>
                    <a:pt x="140970" y="620395"/>
                  </a:lnTo>
                  <a:lnTo>
                    <a:pt x="140843" y="621919"/>
                  </a:lnTo>
                  <a:lnTo>
                    <a:pt x="143637" y="643763"/>
                  </a:lnTo>
                  <a:lnTo>
                    <a:pt x="151384" y="665988"/>
                  </a:lnTo>
                  <a:lnTo>
                    <a:pt x="163703" y="688352"/>
                  </a:lnTo>
                  <a:lnTo>
                    <a:pt x="163703" y="558419"/>
                  </a:lnTo>
                  <a:lnTo>
                    <a:pt x="154686" y="571627"/>
                  </a:lnTo>
                  <a:lnTo>
                    <a:pt x="69723" y="571627"/>
                  </a:lnTo>
                  <a:lnTo>
                    <a:pt x="139827" y="393446"/>
                  </a:lnTo>
                  <a:lnTo>
                    <a:pt x="184658" y="393446"/>
                  </a:lnTo>
                  <a:lnTo>
                    <a:pt x="185420" y="395859"/>
                  </a:lnTo>
                  <a:lnTo>
                    <a:pt x="186563" y="399034"/>
                  </a:lnTo>
                  <a:lnTo>
                    <a:pt x="191389" y="404368"/>
                  </a:lnTo>
                  <a:lnTo>
                    <a:pt x="197612" y="411734"/>
                  </a:lnTo>
                  <a:lnTo>
                    <a:pt x="214757" y="434086"/>
                  </a:lnTo>
                  <a:lnTo>
                    <a:pt x="226441" y="461137"/>
                  </a:lnTo>
                  <a:lnTo>
                    <a:pt x="226441" y="408178"/>
                  </a:lnTo>
                  <a:lnTo>
                    <a:pt x="217170" y="395859"/>
                  </a:lnTo>
                  <a:lnTo>
                    <a:pt x="216535" y="395224"/>
                  </a:lnTo>
                  <a:lnTo>
                    <a:pt x="215900" y="393954"/>
                  </a:lnTo>
                  <a:lnTo>
                    <a:pt x="214757" y="393446"/>
                  </a:lnTo>
                  <a:lnTo>
                    <a:pt x="298958" y="393446"/>
                  </a:lnTo>
                  <a:lnTo>
                    <a:pt x="295656" y="387477"/>
                  </a:lnTo>
                  <a:lnTo>
                    <a:pt x="289179" y="374904"/>
                  </a:lnTo>
                  <a:lnTo>
                    <a:pt x="286004" y="368808"/>
                  </a:lnTo>
                  <a:lnTo>
                    <a:pt x="138811" y="368808"/>
                  </a:lnTo>
                  <a:lnTo>
                    <a:pt x="19304" y="633349"/>
                  </a:lnTo>
                  <a:lnTo>
                    <a:pt x="1397" y="679704"/>
                  </a:lnTo>
                  <a:lnTo>
                    <a:pt x="0" y="691388"/>
                  </a:lnTo>
                  <a:lnTo>
                    <a:pt x="0" y="691642"/>
                  </a:lnTo>
                  <a:lnTo>
                    <a:pt x="4191" y="702056"/>
                  </a:lnTo>
                  <a:lnTo>
                    <a:pt x="4318" y="702310"/>
                  </a:lnTo>
                  <a:lnTo>
                    <a:pt x="12954" y="709930"/>
                  </a:lnTo>
                  <a:lnTo>
                    <a:pt x="24765" y="712851"/>
                  </a:lnTo>
                  <a:lnTo>
                    <a:pt x="762381" y="712851"/>
                  </a:lnTo>
                  <a:lnTo>
                    <a:pt x="773049" y="709930"/>
                  </a:lnTo>
                  <a:lnTo>
                    <a:pt x="773303" y="709930"/>
                  </a:lnTo>
                  <a:lnTo>
                    <a:pt x="781685" y="702056"/>
                  </a:lnTo>
                  <a:lnTo>
                    <a:pt x="785749" y="691642"/>
                  </a:lnTo>
                  <a:lnTo>
                    <a:pt x="785876" y="691388"/>
                  </a:lnTo>
                  <a:close/>
                </a:path>
              </a:pathLst>
            </a:custGeom>
            <a:solidFill>
              <a:srgbClr val="373533"/>
            </a:solidFill>
          </p:spPr>
          <p:txBody>
            <a:bodyPr wrap="square" lIns="0" tIns="0" rIns="0" bIns="0" rtlCol="0"/>
            <a:lstStyle/>
            <a:p>
              <a:endParaRPr/>
            </a:p>
          </p:txBody>
        </p:sp>
        <p:pic>
          <p:nvPicPr>
            <p:cNvPr id="5" name="object 5"/>
            <p:cNvPicPr/>
            <p:nvPr/>
          </p:nvPicPr>
          <p:blipFill>
            <a:blip r:embed="rId3" cstate="print"/>
            <a:stretch>
              <a:fillRect/>
            </a:stretch>
          </p:blipFill>
          <p:spPr>
            <a:xfrm>
              <a:off x="3962145" y="2285619"/>
              <a:ext cx="135127" cy="135127"/>
            </a:xfrm>
            <a:prstGeom prst="rect">
              <a:avLst/>
            </a:prstGeom>
          </p:spPr>
        </p:pic>
      </p:grpSp>
      <p:pic>
        <p:nvPicPr>
          <p:cNvPr id="6" name="object 6"/>
          <p:cNvPicPr/>
          <p:nvPr/>
        </p:nvPicPr>
        <p:blipFill>
          <a:blip r:embed="rId4" cstate="print"/>
          <a:stretch>
            <a:fillRect/>
          </a:stretch>
        </p:blipFill>
        <p:spPr>
          <a:xfrm>
            <a:off x="7038445" y="1856070"/>
            <a:ext cx="721418" cy="985391"/>
          </a:xfrm>
          <a:prstGeom prst="rect">
            <a:avLst/>
          </a:prstGeom>
        </p:spPr>
      </p:pic>
      <p:pic>
        <p:nvPicPr>
          <p:cNvPr id="7" name="object 7"/>
          <p:cNvPicPr/>
          <p:nvPr/>
        </p:nvPicPr>
        <p:blipFill>
          <a:blip r:embed="rId5" cstate="print"/>
          <a:stretch>
            <a:fillRect/>
          </a:stretch>
        </p:blipFill>
        <p:spPr>
          <a:xfrm>
            <a:off x="9952121" y="2218352"/>
            <a:ext cx="786871" cy="709339"/>
          </a:xfrm>
          <a:prstGeom prst="rect">
            <a:avLst/>
          </a:prstGeom>
        </p:spPr>
      </p:pic>
      <p:sp>
        <p:nvSpPr>
          <p:cNvPr id="8" name="object 8"/>
          <p:cNvSpPr txBox="1"/>
          <p:nvPr/>
        </p:nvSpPr>
        <p:spPr>
          <a:xfrm>
            <a:off x="6568567" y="2956686"/>
            <a:ext cx="1647189" cy="513715"/>
          </a:xfrm>
          <a:prstGeom prst="rect">
            <a:avLst/>
          </a:prstGeom>
        </p:spPr>
        <p:txBody>
          <a:bodyPr vert="horz" wrap="square" lIns="0" tIns="12700" rIns="0" bIns="0" rtlCol="0">
            <a:spAutoFit/>
          </a:bodyPr>
          <a:lstStyle/>
          <a:p>
            <a:pPr marL="12700">
              <a:lnSpc>
                <a:spcPct val="100000"/>
              </a:lnSpc>
              <a:spcBef>
                <a:spcPts val="100"/>
              </a:spcBef>
            </a:pPr>
            <a:r>
              <a:rPr sz="3200" b="1" dirty="0">
                <a:latin typeface="Calibri"/>
                <a:cs typeface="Calibri"/>
              </a:rPr>
              <a:t>AED</a:t>
            </a:r>
            <a:r>
              <a:rPr sz="3200" b="1" spc="-65" dirty="0">
                <a:latin typeface="Calibri"/>
                <a:cs typeface="Calibri"/>
              </a:rPr>
              <a:t> </a:t>
            </a:r>
            <a:r>
              <a:rPr sz="3200" b="1" spc="-20" dirty="0">
                <a:latin typeface="Calibri"/>
                <a:cs typeface="Calibri"/>
              </a:rPr>
              <a:t>550K</a:t>
            </a:r>
            <a:endParaRPr sz="3200">
              <a:latin typeface="Calibri"/>
              <a:cs typeface="Calibri"/>
            </a:endParaRPr>
          </a:p>
        </p:txBody>
      </p:sp>
      <p:sp>
        <p:nvSpPr>
          <p:cNvPr id="9" name="object 9"/>
          <p:cNvSpPr txBox="1"/>
          <p:nvPr/>
        </p:nvSpPr>
        <p:spPr>
          <a:xfrm>
            <a:off x="3219957" y="3002406"/>
            <a:ext cx="7531734" cy="482600"/>
          </a:xfrm>
          <a:prstGeom prst="rect">
            <a:avLst/>
          </a:prstGeom>
        </p:spPr>
        <p:txBody>
          <a:bodyPr vert="horz" wrap="square" lIns="0" tIns="12700" rIns="0" bIns="0" rtlCol="0">
            <a:spAutoFit/>
          </a:bodyPr>
          <a:lstStyle/>
          <a:p>
            <a:pPr marL="12700">
              <a:lnSpc>
                <a:spcPct val="100000"/>
              </a:lnSpc>
              <a:spcBef>
                <a:spcPts val="100"/>
              </a:spcBef>
              <a:tabLst>
                <a:tab pos="6678930" algn="l"/>
              </a:tabLst>
            </a:pPr>
            <a:r>
              <a:rPr sz="3000" b="1" spc="-10" dirty="0">
                <a:solidFill>
                  <a:srgbClr val="383836"/>
                </a:solidFill>
                <a:latin typeface="Arial"/>
                <a:cs typeface="Arial"/>
              </a:rPr>
              <a:t>Dubailand</a:t>
            </a:r>
            <a:r>
              <a:rPr sz="3000" b="1" dirty="0">
                <a:solidFill>
                  <a:srgbClr val="383836"/>
                </a:solidFill>
                <a:latin typeface="Arial"/>
                <a:cs typeface="Arial"/>
              </a:rPr>
              <a:t>	</a:t>
            </a:r>
            <a:r>
              <a:rPr sz="3000" b="1" spc="-20" dirty="0">
                <a:solidFill>
                  <a:srgbClr val="383836"/>
                </a:solidFill>
                <a:latin typeface="Arial"/>
                <a:cs typeface="Arial"/>
              </a:rPr>
              <a:t>2028</a:t>
            </a:r>
            <a:endParaRPr sz="3000">
              <a:latin typeface="Arial"/>
              <a:cs typeface="Arial"/>
            </a:endParaRPr>
          </a:p>
        </p:txBody>
      </p:sp>
      <p:sp>
        <p:nvSpPr>
          <p:cNvPr id="10" name="object 10"/>
          <p:cNvSpPr txBox="1"/>
          <p:nvPr/>
        </p:nvSpPr>
        <p:spPr>
          <a:xfrm>
            <a:off x="1246124" y="3912137"/>
            <a:ext cx="9406255" cy="3953510"/>
          </a:xfrm>
          <a:prstGeom prst="rect">
            <a:avLst/>
          </a:prstGeom>
        </p:spPr>
        <p:txBody>
          <a:bodyPr vert="horz" wrap="square" lIns="0" tIns="81280" rIns="0" bIns="0" rtlCol="0">
            <a:spAutoFit/>
          </a:bodyPr>
          <a:lstStyle/>
          <a:p>
            <a:pPr marL="64135" algn="just">
              <a:lnSpc>
                <a:spcPct val="100000"/>
              </a:lnSpc>
              <a:spcBef>
                <a:spcPts val="640"/>
              </a:spcBef>
            </a:pPr>
            <a:r>
              <a:rPr sz="3600" b="1" dirty="0">
                <a:solidFill>
                  <a:srgbClr val="383836"/>
                </a:solidFill>
                <a:latin typeface="Microsoft JhengHei"/>
                <a:cs typeface="Microsoft JhengHei"/>
              </a:rPr>
              <a:t>About</a:t>
            </a:r>
            <a:r>
              <a:rPr sz="3600" b="1" spc="-55" dirty="0">
                <a:solidFill>
                  <a:srgbClr val="383836"/>
                </a:solidFill>
                <a:latin typeface="Microsoft JhengHei"/>
                <a:cs typeface="Microsoft JhengHei"/>
              </a:rPr>
              <a:t> </a:t>
            </a:r>
            <a:r>
              <a:rPr sz="3600" b="1" dirty="0">
                <a:solidFill>
                  <a:srgbClr val="383836"/>
                </a:solidFill>
                <a:latin typeface="Microsoft JhengHei"/>
                <a:cs typeface="Microsoft JhengHei"/>
              </a:rPr>
              <a:t>the</a:t>
            </a:r>
            <a:r>
              <a:rPr sz="3600" b="1" spc="-60" dirty="0">
                <a:solidFill>
                  <a:srgbClr val="383836"/>
                </a:solidFill>
                <a:latin typeface="Microsoft JhengHei"/>
                <a:cs typeface="Microsoft JhengHei"/>
              </a:rPr>
              <a:t> </a:t>
            </a:r>
            <a:r>
              <a:rPr sz="3600" b="1" spc="-10" dirty="0">
                <a:solidFill>
                  <a:srgbClr val="383836"/>
                </a:solidFill>
                <a:latin typeface="Microsoft JhengHei"/>
                <a:cs typeface="Microsoft JhengHei"/>
              </a:rPr>
              <a:t>Project</a:t>
            </a:r>
            <a:endParaRPr sz="3600">
              <a:latin typeface="Microsoft JhengHei"/>
              <a:cs typeface="Microsoft JhengHei"/>
            </a:endParaRPr>
          </a:p>
          <a:p>
            <a:pPr marL="12700" marR="5080" algn="just">
              <a:lnSpc>
                <a:spcPct val="99300"/>
              </a:lnSpc>
              <a:spcBef>
                <a:spcPts val="440"/>
              </a:spcBef>
            </a:pPr>
            <a:r>
              <a:rPr sz="2800" dirty="0">
                <a:latin typeface="Calibri"/>
                <a:cs typeface="Calibri"/>
              </a:rPr>
              <a:t>Azizi</a:t>
            </a:r>
            <a:r>
              <a:rPr sz="2800" spc="180" dirty="0">
                <a:latin typeface="Calibri"/>
                <a:cs typeface="Calibri"/>
              </a:rPr>
              <a:t> </a:t>
            </a:r>
            <a:r>
              <a:rPr sz="2800" dirty="0">
                <a:latin typeface="Calibri"/>
                <a:cs typeface="Calibri"/>
              </a:rPr>
              <a:t>Milan</a:t>
            </a:r>
            <a:r>
              <a:rPr sz="2800" spc="195" dirty="0">
                <a:latin typeface="Calibri"/>
                <a:cs typeface="Calibri"/>
              </a:rPr>
              <a:t> </a:t>
            </a:r>
            <a:r>
              <a:rPr sz="2800" dirty="0">
                <a:latin typeface="Calibri"/>
                <a:cs typeface="Calibri"/>
              </a:rPr>
              <a:t>is</a:t>
            </a:r>
            <a:r>
              <a:rPr sz="2800" spc="195" dirty="0">
                <a:latin typeface="Calibri"/>
                <a:cs typeface="Calibri"/>
              </a:rPr>
              <a:t> </a:t>
            </a:r>
            <a:r>
              <a:rPr sz="2800" dirty="0">
                <a:latin typeface="Calibri"/>
                <a:cs typeface="Calibri"/>
              </a:rPr>
              <a:t>a</a:t>
            </a:r>
            <a:r>
              <a:rPr sz="2800" spc="200" dirty="0">
                <a:latin typeface="Calibri"/>
                <a:cs typeface="Calibri"/>
              </a:rPr>
              <a:t> </a:t>
            </a:r>
            <a:r>
              <a:rPr sz="2800" dirty="0">
                <a:latin typeface="Calibri"/>
                <a:cs typeface="Calibri"/>
              </a:rPr>
              <a:t>luxury</a:t>
            </a:r>
            <a:r>
              <a:rPr sz="2800" spc="215" dirty="0">
                <a:latin typeface="Calibri"/>
                <a:cs typeface="Calibri"/>
              </a:rPr>
              <a:t> </a:t>
            </a:r>
            <a:r>
              <a:rPr sz="2800" dirty="0">
                <a:latin typeface="Calibri"/>
                <a:cs typeface="Calibri"/>
              </a:rPr>
              <a:t>residential</a:t>
            </a:r>
            <a:r>
              <a:rPr sz="2800" spc="200" dirty="0">
                <a:latin typeface="Calibri"/>
                <a:cs typeface="Calibri"/>
              </a:rPr>
              <a:t> </a:t>
            </a:r>
            <a:r>
              <a:rPr sz="2800" dirty="0">
                <a:latin typeface="Calibri"/>
                <a:cs typeface="Calibri"/>
              </a:rPr>
              <a:t>project</a:t>
            </a:r>
            <a:r>
              <a:rPr sz="2800" spc="195" dirty="0">
                <a:latin typeface="Calibri"/>
                <a:cs typeface="Calibri"/>
              </a:rPr>
              <a:t> </a:t>
            </a:r>
            <a:r>
              <a:rPr sz="2800" dirty="0">
                <a:latin typeface="Calibri"/>
                <a:cs typeface="Calibri"/>
              </a:rPr>
              <a:t>in</a:t>
            </a:r>
            <a:r>
              <a:rPr sz="2800" spc="215" dirty="0">
                <a:latin typeface="Calibri"/>
                <a:cs typeface="Calibri"/>
              </a:rPr>
              <a:t> </a:t>
            </a:r>
            <a:r>
              <a:rPr sz="2800" dirty="0">
                <a:latin typeface="Calibri"/>
                <a:cs typeface="Calibri"/>
              </a:rPr>
              <a:t>Dubailand,</a:t>
            </a:r>
            <a:r>
              <a:rPr sz="2800" spc="195" dirty="0">
                <a:latin typeface="Calibri"/>
                <a:cs typeface="Calibri"/>
              </a:rPr>
              <a:t> </a:t>
            </a:r>
            <a:r>
              <a:rPr sz="2800" spc="-10" dirty="0">
                <a:latin typeface="Calibri"/>
                <a:cs typeface="Calibri"/>
              </a:rPr>
              <a:t>inspired </a:t>
            </a:r>
            <a:r>
              <a:rPr sz="2800" dirty="0">
                <a:latin typeface="Calibri"/>
                <a:cs typeface="Calibri"/>
              </a:rPr>
              <a:t>by</a:t>
            </a:r>
            <a:r>
              <a:rPr sz="2800" spc="395" dirty="0">
                <a:latin typeface="Calibri"/>
                <a:cs typeface="Calibri"/>
              </a:rPr>
              <a:t> </a:t>
            </a:r>
            <a:r>
              <a:rPr sz="2800" dirty="0">
                <a:latin typeface="Calibri"/>
                <a:cs typeface="Calibri"/>
              </a:rPr>
              <a:t>Milan’s</a:t>
            </a:r>
            <a:r>
              <a:rPr sz="2800" spc="395" dirty="0">
                <a:latin typeface="Calibri"/>
                <a:cs typeface="Calibri"/>
              </a:rPr>
              <a:t> </a:t>
            </a:r>
            <a:r>
              <a:rPr sz="2800" dirty="0">
                <a:latin typeface="Calibri"/>
                <a:cs typeface="Calibri"/>
              </a:rPr>
              <a:t>sophisticated</a:t>
            </a:r>
            <a:r>
              <a:rPr sz="2800" spc="395" dirty="0">
                <a:latin typeface="Calibri"/>
                <a:cs typeface="Calibri"/>
              </a:rPr>
              <a:t> </a:t>
            </a:r>
            <a:r>
              <a:rPr sz="2800" dirty="0">
                <a:latin typeface="Calibri"/>
                <a:cs typeface="Calibri"/>
              </a:rPr>
              <a:t>style</a:t>
            </a:r>
            <a:r>
              <a:rPr sz="2800" spc="400" dirty="0">
                <a:latin typeface="Calibri"/>
                <a:cs typeface="Calibri"/>
              </a:rPr>
              <a:t> </a:t>
            </a:r>
            <a:r>
              <a:rPr sz="2800" dirty="0">
                <a:latin typeface="Calibri"/>
                <a:cs typeface="Calibri"/>
              </a:rPr>
              <a:t>and</a:t>
            </a:r>
            <a:r>
              <a:rPr sz="2800" spc="400" dirty="0">
                <a:latin typeface="Calibri"/>
                <a:cs typeface="Calibri"/>
              </a:rPr>
              <a:t> </a:t>
            </a:r>
            <a:r>
              <a:rPr sz="2800" dirty="0">
                <a:latin typeface="Calibri"/>
                <a:cs typeface="Calibri"/>
              </a:rPr>
              <a:t>Dubai’s</a:t>
            </a:r>
            <a:r>
              <a:rPr sz="2800" spc="395" dirty="0">
                <a:latin typeface="Calibri"/>
                <a:cs typeface="Calibri"/>
              </a:rPr>
              <a:t> </a:t>
            </a:r>
            <a:r>
              <a:rPr sz="2800" dirty="0">
                <a:latin typeface="Calibri"/>
                <a:cs typeface="Calibri"/>
              </a:rPr>
              <a:t>vibrant</a:t>
            </a:r>
            <a:r>
              <a:rPr sz="2800" spc="395" dirty="0">
                <a:latin typeface="Calibri"/>
                <a:cs typeface="Calibri"/>
              </a:rPr>
              <a:t> </a:t>
            </a:r>
            <a:r>
              <a:rPr sz="2800" dirty="0">
                <a:latin typeface="Calibri"/>
                <a:cs typeface="Calibri"/>
              </a:rPr>
              <a:t>energy.</a:t>
            </a:r>
            <a:r>
              <a:rPr sz="2800" spc="405" dirty="0">
                <a:latin typeface="Calibri"/>
                <a:cs typeface="Calibri"/>
              </a:rPr>
              <a:t> </a:t>
            </a:r>
            <a:r>
              <a:rPr sz="2800" spc="-25" dirty="0">
                <a:latin typeface="Calibri"/>
                <a:cs typeface="Calibri"/>
              </a:rPr>
              <a:t>The </a:t>
            </a:r>
            <a:r>
              <a:rPr sz="2800" dirty="0">
                <a:latin typeface="Calibri"/>
                <a:cs typeface="Calibri"/>
              </a:rPr>
              <a:t>development</a:t>
            </a:r>
            <a:r>
              <a:rPr sz="2800" spc="35" dirty="0">
                <a:latin typeface="Calibri"/>
                <a:cs typeface="Calibri"/>
              </a:rPr>
              <a:t>  </a:t>
            </a:r>
            <a:r>
              <a:rPr sz="2800" dirty="0">
                <a:latin typeface="Calibri"/>
                <a:cs typeface="Calibri"/>
              </a:rPr>
              <a:t>features</a:t>
            </a:r>
            <a:r>
              <a:rPr sz="2800" spc="45" dirty="0">
                <a:latin typeface="Calibri"/>
                <a:cs typeface="Calibri"/>
              </a:rPr>
              <a:t>  </a:t>
            </a:r>
            <a:r>
              <a:rPr sz="2800" dirty="0">
                <a:latin typeface="Calibri"/>
                <a:cs typeface="Calibri"/>
              </a:rPr>
              <a:t>studio</a:t>
            </a:r>
            <a:r>
              <a:rPr sz="2800" spc="50" dirty="0">
                <a:latin typeface="Calibri"/>
                <a:cs typeface="Calibri"/>
              </a:rPr>
              <a:t>  </a:t>
            </a:r>
            <a:r>
              <a:rPr sz="2800" dirty="0">
                <a:latin typeface="Calibri"/>
                <a:cs typeface="Calibri"/>
              </a:rPr>
              <a:t>to</a:t>
            </a:r>
            <a:r>
              <a:rPr sz="2800" spc="45" dirty="0">
                <a:latin typeface="Calibri"/>
                <a:cs typeface="Calibri"/>
              </a:rPr>
              <a:t>  </a:t>
            </a:r>
            <a:r>
              <a:rPr sz="2800" spc="-10" dirty="0">
                <a:latin typeface="Calibri"/>
                <a:cs typeface="Calibri"/>
              </a:rPr>
              <a:t>3-</a:t>
            </a:r>
            <a:r>
              <a:rPr sz="2800" dirty="0">
                <a:latin typeface="Calibri"/>
                <a:cs typeface="Calibri"/>
              </a:rPr>
              <a:t>bedroom</a:t>
            </a:r>
            <a:r>
              <a:rPr sz="2800" spc="40" dirty="0">
                <a:latin typeface="Calibri"/>
                <a:cs typeface="Calibri"/>
              </a:rPr>
              <a:t>  </a:t>
            </a:r>
            <a:r>
              <a:rPr sz="2800" dirty="0">
                <a:latin typeface="Calibri"/>
                <a:cs typeface="Calibri"/>
              </a:rPr>
              <a:t>apartments</a:t>
            </a:r>
            <a:r>
              <a:rPr sz="2800" spc="45" dirty="0">
                <a:latin typeface="Calibri"/>
                <a:cs typeface="Calibri"/>
              </a:rPr>
              <a:t>  </a:t>
            </a:r>
            <a:r>
              <a:rPr sz="2800" spc="-20" dirty="0">
                <a:latin typeface="Calibri"/>
                <a:cs typeface="Calibri"/>
              </a:rPr>
              <a:t>with </a:t>
            </a:r>
            <a:r>
              <a:rPr sz="2800" dirty="0">
                <a:latin typeface="Calibri"/>
                <a:cs typeface="Calibri"/>
              </a:rPr>
              <a:t>bespoke</a:t>
            </a:r>
            <a:r>
              <a:rPr sz="2800" spc="475" dirty="0">
                <a:latin typeface="Calibri"/>
                <a:cs typeface="Calibri"/>
              </a:rPr>
              <a:t>  </a:t>
            </a:r>
            <a:r>
              <a:rPr sz="2800" dirty="0">
                <a:latin typeface="Calibri"/>
                <a:cs typeface="Calibri"/>
              </a:rPr>
              <a:t>interiors</a:t>
            </a:r>
            <a:r>
              <a:rPr sz="2800" spc="475" dirty="0">
                <a:latin typeface="Calibri"/>
                <a:cs typeface="Calibri"/>
              </a:rPr>
              <a:t>  </a:t>
            </a:r>
            <a:r>
              <a:rPr sz="2800" dirty="0">
                <a:latin typeface="Calibri"/>
                <a:cs typeface="Calibri"/>
              </a:rPr>
              <a:t>and</a:t>
            </a:r>
            <a:r>
              <a:rPr sz="2800" spc="475" dirty="0">
                <a:latin typeface="Calibri"/>
                <a:cs typeface="Calibri"/>
              </a:rPr>
              <a:t>  </a:t>
            </a:r>
            <a:r>
              <a:rPr sz="2800" dirty="0">
                <a:latin typeface="Calibri"/>
                <a:cs typeface="Calibri"/>
              </a:rPr>
              <a:t>panoramic</a:t>
            </a:r>
            <a:r>
              <a:rPr sz="2800" spc="475" dirty="0">
                <a:latin typeface="Calibri"/>
                <a:cs typeface="Calibri"/>
              </a:rPr>
              <a:t>  </a:t>
            </a:r>
            <a:r>
              <a:rPr sz="2800" dirty="0">
                <a:latin typeface="Calibri"/>
                <a:cs typeface="Calibri"/>
              </a:rPr>
              <a:t>views.</a:t>
            </a:r>
            <a:r>
              <a:rPr sz="2800" spc="480" dirty="0">
                <a:latin typeface="Calibri"/>
                <a:cs typeface="Calibri"/>
              </a:rPr>
              <a:t>  </a:t>
            </a:r>
            <a:r>
              <a:rPr sz="2800" dirty="0">
                <a:latin typeface="Calibri"/>
                <a:cs typeface="Calibri"/>
              </a:rPr>
              <a:t>Residents</a:t>
            </a:r>
            <a:r>
              <a:rPr sz="2800" spc="470" dirty="0">
                <a:latin typeface="Calibri"/>
                <a:cs typeface="Calibri"/>
              </a:rPr>
              <a:t>  </a:t>
            </a:r>
            <a:r>
              <a:rPr sz="2800" spc="-10" dirty="0">
                <a:latin typeface="Calibri"/>
                <a:cs typeface="Calibri"/>
              </a:rPr>
              <a:t>enjoy </a:t>
            </a:r>
            <a:r>
              <a:rPr sz="2800" dirty="0">
                <a:latin typeface="Calibri"/>
                <a:cs typeface="Calibri"/>
              </a:rPr>
              <a:t>premium</a:t>
            </a:r>
            <a:r>
              <a:rPr sz="2800" spc="445" dirty="0">
                <a:latin typeface="Calibri"/>
                <a:cs typeface="Calibri"/>
              </a:rPr>
              <a:t> </a:t>
            </a:r>
            <a:r>
              <a:rPr sz="2800" dirty="0">
                <a:latin typeface="Calibri"/>
                <a:cs typeface="Calibri"/>
              </a:rPr>
              <a:t>amenities</a:t>
            </a:r>
            <a:r>
              <a:rPr sz="2800" spc="450" dirty="0">
                <a:latin typeface="Calibri"/>
                <a:cs typeface="Calibri"/>
              </a:rPr>
              <a:t> </a:t>
            </a:r>
            <a:r>
              <a:rPr sz="2800" dirty="0">
                <a:latin typeface="Calibri"/>
                <a:cs typeface="Calibri"/>
              </a:rPr>
              <a:t>such</a:t>
            </a:r>
            <a:r>
              <a:rPr sz="2800" spc="430" dirty="0">
                <a:latin typeface="Calibri"/>
                <a:cs typeface="Calibri"/>
              </a:rPr>
              <a:t> </a:t>
            </a:r>
            <a:r>
              <a:rPr sz="2800" dirty="0">
                <a:latin typeface="Calibri"/>
                <a:cs typeface="Calibri"/>
              </a:rPr>
              <a:t>as</a:t>
            </a:r>
            <a:r>
              <a:rPr sz="2800" spc="450" dirty="0">
                <a:latin typeface="Calibri"/>
                <a:cs typeface="Calibri"/>
              </a:rPr>
              <a:t> </a:t>
            </a:r>
            <a:r>
              <a:rPr sz="2800" dirty="0">
                <a:latin typeface="Calibri"/>
                <a:cs typeface="Calibri"/>
              </a:rPr>
              <a:t>wellness</a:t>
            </a:r>
            <a:r>
              <a:rPr sz="2800" spc="445" dirty="0">
                <a:latin typeface="Calibri"/>
                <a:cs typeface="Calibri"/>
              </a:rPr>
              <a:t> </a:t>
            </a:r>
            <a:r>
              <a:rPr sz="2800" dirty="0">
                <a:latin typeface="Calibri"/>
                <a:cs typeface="Calibri"/>
              </a:rPr>
              <a:t>districts,</a:t>
            </a:r>
            <a:r>
              <a:rPr sz="2800" spc="430" dirty="0">
                <a:latin typeface="Calibri"/>
                <a:cs typeface="Calibri"/>
              </a:rPr>
              <a:t> </a:t>
            </a:r>
            <a:r>
              <a:rPr sz="2800" spc="-10" dirty="0">
                <a:latin typeface="Calibri"/>
                <a:cs typeface="Calibri"/>
              </a:rPr>
              <a:t>fashion-inspired </a:t>
            </a:r>
            <a:r>
              <a:rPr sz="2800" dirty="0">
                <a:latin typeface="Calibri"/>
                <a:cs typeface="Calibri"/>
              </a:rPr>
              <a:t>retail,</a:t>
            </a:r>
            <a:r>
              <a:rPr sz="2800" spc="-40" dirty="0">
                <a:latin typeface="Calibri"/>
                <a:cs typeface="Calibri"/>
              </a:rPr>
              <a:t> </a:t>
            </a:r>
            <a:r>
              <a:rPr sz="2800" dirty="0">
                <a:latin typeface="Calibri"/>
                <a:cs typeface="Calibri"/>
              </a:rPr>
              <a:t>and</a:t>
            </a:r>
            <a:r>
              <a:rPr sz="2800" spc="-35" dirty="0">
                <a:latin typeface="Calibri"/>
                <a:cs typeface="Calibri"/>
              </a:rPr>
              <a:t> </a:t>
            </a:r>
            <a:r>
              <a:rPr sz="2800" dirty="0">
                <a:latin typeface="Calibri"/>
                <a:cs typeface="Calibri"/>
              </a:rPr>
              <a:t>easy</a:t>
            </a:r>
            <a:r>
              <a:rPr sz="2800" spc="-40" dirty="0">
                <a:latin typeface="Calibri"/>
                <a:cs typeface="Calibri"/>
              </a:rPr>
              <a:t> </a:t>
            </a:r>
            <a:r>
              <a:rPr sz="2800" dirty="0">
                <a:latin typeface="Calibri"/>
                <a:cs typeface="Calibri"/>
              </a:rPr>
              <a:t>access</a:t>
            </a:r>
            <a:r>
              <a:rPr sz="2800" spc="-45" dirty="0">
                <a:latin typeface="Calibri"/>
                <a:cs typeface="Calibri"/>
              </a:rPr>
              <a:t> </a:t>
            </a:r>
            <a:r>
              <a:rPr sz="2800" dirty="0">
                <a:latin typeface="Calibri"/>
                <a:cs typeface="Calibri"/>
              </a:rPr>
              <a:t>to</a:t>
            </a:r>
            <a:r>
              <a:rPr sz="2800" spc="-45" dirty="0">
                <a:latin typeface="Calibri"/>
                <a:cs typeface="Calibri"/>
              </a:rPr>
              <a:t> </a:t>
            </a:r>
            <a:r>
              <a:rPr sz="2800" dirty="0">
                <a:latin typeface="Calibri"/>
                <a:cs typeface="Calibri"/>
              </a:rPr>
              <a:t>major</a:t>
            </a:r>
            <a:r>
              <a:rPr sz="2800" spc="-40" dirty="0">
                <a:latin typeface="Calibri"/>
                <a:cs typeface="Calibri"/>
              </a:rPr>
              <a:t> </a:t>
            </a:r>
            <a:r>
              <a:rPr sz="2800" dirty="0">
                <a:latin typeface="Calibri"/>
                <a:cs typeface="Calibri"/>
              </a:rPr>
              <a:t>Dubai</a:t>
            </a:r>
            <a:r>
              <a:rPr sz="2800" spc="-50" dirty="0">
                <a:latin typeface="Calibri"/>
                <a:cs typeface="Calibri"/>
              </a:rPr>
              <a:t> </a:t>
            </a:r>
            <a:r>
              <a:rPr sz="2800" spc="-10" dirty="0">
                <a:latin typeface="Calibri"/>
                <a:cs typeface="Calibri"/>
              </a:rPr>
              <a:t>landmarks.</a:t>
            </a:r>
            <a:endParaRPr sz="2800">
              <a:latin typeface="Calibri"/>
              <a:cs typeface="Calibri"/>
            </a:endParaRPr>
          </a:p>
          <a:p>
            <a:pPr marL="100965" algn="just">
              <a:lnSpc>
                <a:spcPct val="100000"/>
              </a:lnSpc>
              <a:spcBef>
                <a:spcPts val="2730"/>
              </a:spcBef>
            </a:pPr>
            <a:r>
              <a:rPr sz="2400" b="1" spc="-55" dirty="0">
                <a:solidFill>
                  <a:srgbClr val="383836"/>
                </a:solidFill>
                <a:latin typeface="Arial"/>
                <a:cs typeface="Arial"/>
              </a:rPr>
              <a:t>PAYMENT</a:t>
            </a:r>
            <a:r>
              <a:rPr sz="2400" b="1" spc="-125" dirty="0">
                <a:solidFill>
                  <a:srgbClr val="383836"/>
                </a:solidFill>
                <a:latin typeface="Arial"/>
                <a:cs typeface="Arial"/>
              </a:rPr>
              <a:t> </a:t>
            </a:r>
            <a:r>
              <a:rPr sz="2400" b="1" spc="-20" dirty="0">
                <a:solidFill>
                  <a:srgbClr val="383836"/>
                </a:solidFill>
                <a:latin typeface="Arial"/>
                <a:cs typeface="Arial"/>
              </a:rPr>
              <a:t>PLAN</a:t>
            </a:r>
            <a:endParaRPr sz="2400">
              <a:latin typeface="Arial"/>
              <a:cs typeface="Arial"/>
            </a:endParaRPr>
          </a:p>
        </p:txBody>
      </p:sp>
      <p:sp>
        <p:nvSpPr>
          <p:cNvPr id="11" name="object 11"/>
          <p:cNvSpPr txBox="1"/>
          <p:nvPr/>
        </p:nvSpPr>
        <p:spPr>
          <a:xfrm>
            <a:off x="1529588" y="8701532"/>
            <a:ext cx="1363980" cy="1061720"/>
          </a:xfrm>
          <a:prstGeom prst="rect">
            <a:avLst/>
          </a:prstGeom>
        </p:spPr>
        <p:txBody>
          <a:bodyPr vert="horz" wrap="square" lIns="0" tIns="12700" rIns="0" bIns="0" rtlCol="0">
            <a:spAutoFit/>
          </a:bodyPr>
          <a:lstStyle/>
          <a:p>
            <a:pPr marL="12700">
              <a:lnSpc>
                <a:spcPct val="100000"/>
              </a:lnSpc>
              <a:spcBef>
                <a:spcPts val="100"/>
              </a:spcBef>
            </a:pPr>
            <a:r>
              <a:rPr sz="3900" b="1" spc="-25" dirty="0">
                <a:solidFill>
                  <a:srgbClr val="383836"/>
                </a:solidFill>
                <a:latin typeface="Arial"/>
                <a:cs typeface="Arial"/>
              </a:rPr>
              <a:t>10%</a:t>
            </a:r>
            <a:endParaRPr sz="3900">
              <a:latin typeface="Arial"/>
              <a:cs typeface="Arial"/>
            </a:endParaRPr>
          </a:p>
          <a:p>
            <a:pPr marL="12700">
              <a:lnSpc>
                <a:spcPct val="100000"/>
              </a:lnSpc>
              <a:spcBef>
                <a:spcPts val="1555"/>
              </a:spcBef>
            </a:pPr>
            <a:r>
              <a:rPr sz="1600" dirty="0">
                <a:solidFill>
                  <a:srgbClr val="383836"/>
                </a:solidFill>
                <a:latin typeface="Arial MT"/>
                <a:cs typeface="Arial MT"/>
              </a:rPr>
              <a:t>Down</a:t>
            </a:r>
            <a:r>
              <a:rPr sz="1600" spc="-80" dirty="0">
                <a:solidFill>
                  <a:srgbClr val="383836"/>
                </a:solidFill>
                <a:latin typeface="Arial MT"/>
                <a:cs typeface="Arial MT"/>
              </a:rPr>
              <a:t> </a:t>
            </a:r>
            <a:r>
              <a:rPr sz="1600" spc="-10" dirty="0">
                <a:solidFill>
                  <a:srgbClr val="383836"/>
                </a:solidFill>
                <a:latin typeface="Arial MT"/>
                <a:cs typeface="Arial MT"/>
              </a:rPr>
              <a:t>payment</a:t>
            </a:r>
            <a:endParaRPr sz="1600">
              <a:latin typeface="Arial MT"/>
              <a:cs typeface="Arial MT"/>
            </a:endParaRPr>
          </a:p>
        </p:txBody>
      </p:sp>
      <p:sp>
        <p:nvSpPr>
          <p:cNvPr id="12" name="object 12"/>
          <p:cNvSpPr txBox="1"/>
          <p:nvPr/>
        </p:nvSpPr>
        <p:spPr>
          <a:xfrm>
            <a:off x="4213605" y="8544135"/>
            <a:ext cx="1717039" cy="1209675"/>
          </a:xfrm>
          <a:prstGeom prst="rect">
            <a:avLst/>
          </a:prstGeom>
        </p:spPr>
        <p:txBody>
          <a:bodyPr vert="horz" wrap="square" lIns="0" tIns="258445" rIns="0" bIns="0" rtlCol="0">
            <a:spAutoFit/>
          </a:bodyPr>
          <a:lstStyle/>
          <a:p>
            <a:pPr marL="1905" algn="ctr">
              <a:lnSpc>
                <a:spcPct val="100000"/>
              </a:lnSpc>
              <a:spcBef>
                <a:spcPts val="2035"/>
              </a:spcBef>
            </a:pPr>
            <a:r>
              <a:rPr sz="3900" b="1" spc="-25" dirty="0">
                <a:solidFill>
                  <a:srgbClr val="383836"/>
                </a:solidFill>
                <a:latin typeface="Arial"/>
                <a:cs typeface="Arial"/>
              </a:rPr>
              <a:t>50%</a:t>
            </a:r>
            <a:endParaRPr sz="3900">
              <a:latin typeface="Arial"/>
              <a:cs typeface="Arial"/>
            </a:endParaRPr>
          </a:p>
          <a:p>
            <a:pPr algn="ctr">
              <a:lnSpc>
                <a:spcPct val="100000"/>
              </a:lnSpc>
              <a:spcBef>
                <a:spcPts val="785"/>
              </a:spcBef>
            </a:pPr>
            <a:r>
              <a:rPr sz="1600" spc="-10" dirty="0">
                <a:solidFill>
                  <a:srgbClr val="383836"/>
                </a:solidFill>
                <a:latin typeface="Arial MT"/>
                <a:cs typeface="Arial MT"/>
              </a:rPr>
              <a:t>during</a:t>
            </a:r>
            <a:r>
              <a:rPr sz="1600" spc="-90" dirty="0">
                <a:solidFill>
                  <a:srgbClr val="383836"/>
                </a:solidFill>
                <a:latin typeface="Arial MT"/>
                <a:cs typeface="Arial MT"/>
              </a:rPr>
              <a:t> </a:t>
            </a:r>
            <a:r>
              <a:rPr sz="1600" spc="-10" dirty="0">
                <a:solidFill>
                  <a:srgbClr val="383836"/>
                </a:solidFill>
                <a:latin typeface="Arial MT"/>
                <a:cs typeface="Arial MT"/>
              </a:rPr>
              <a:t>construction</a:t>
            </a:r>
            <a:endParaRPr sz="1600">
              <a:latin typeface="Arial MT"/>
              <a:cs typeface="Arial MT"/>
            </a:endParaRPr>
          </a:p>
        </p:txBody>
      </p:sp>
      <p:sp>
        <p:nvSpPr>
          <p:cNvPr id="13" name="object 13"/>
          <p:cNvSpPr txBox="1"/>
          <p:nvPr/>
        </p:nvSpPr>
        <p:spPr>
          <a:xfrm>
            <a:off x="7293991" y="8676861"/>
            <a:ext cx="1187450" cy="1078230"/>
          </a:xfrm>
          <a:prstGeom prst="rect">
            <a:avLst/>
          </a:prstGeom>
        </p:spPr>
        <p:txBody>
          <a:bodyPr vert="horz" wrap="square" lIns="0" tIns="165100" rIns="0" bIns="0" rtlCol="0">
            <a:spAutoFit/>
          </a:bodyPr>
          <a:lstStyle/>
          <a:p>
            <a:pPr marL="102235">
              <a:lnSpc>
                <a:spcPct val="100000"/>
              </a:lnSpc>
              <a:spcBef>
                <a:spcPts val="1300"/>
              </a:spcBef>
            </a:pPr>
            <a:r>
              <a:rPr sz="3900" b="1" spc="-25" dirty="0">
                <a:solidFill>
                  <a:srgbClr val="383836"/>
                </a:solidFill>
                <a:latin typeface="Arial"/>
                <a:cs typeface="Arial"/>
              </a:rPr>
              <a:t>40%</a:t>
            </a:r>
            <a:endParaRPr sz="3900">
              <a:latin typeface="Arial"/>
              <a:cs typeface="Arial"/>
            </a:endParaRPr>
          </a:p>
          <a:p>
            <a:pPr marL="12700">
              <a:lnSpc>
                <a:spcPct val="100000"/>
              </a:lnSpc>
              <a:spcBef>
                <a:spcPts val="490"/>
              </a:spcBef>
            </a:pPr>
            <a:r>
              <a:rPr sz="1600" dirty="0">
                <a:solidFill>
                  <a:srgbClr val="383836"/>
                </a:solidFill>
                <a:latin typeface="Arial MT"/>
                <a:cs typeface="Arial MT"/>
              </a:rPr>
              <a:t>On</a:t>
            </a:r>
            <a:r>
              <a:rPr sz="1600" spc="-60" dirty="0">
                <a:solidFill>
                  <a:srgbClr val="383836"/>
                </a:solidFill>
                <a:latin typeface="Arial MT"/>
                <a:cs typeface="Arial MT"/>
              </a:rPr>
              <a:t> </a:t>
            </a:r>
            <a:r>
              <a:rPr sz="1600" spc="-10" dirty="0">
                <a:solidFill>
                  <a:srgbClr val="383836"/>
                </a:solidFill>
                <a:latin typeface="Arial MT"/>
                <a:cs typeface="Arial MT"/>
              </a:rPr>
              <a:t>handover</a:t>
            </a:r>
            <a:endParaRPr sz="1600">
              <a:latin typeface="Arial MT"/>
              <a:cs typeface="Arial MT"/>
            </a:endParaRPr>
          </a:p>
        </p:txBody>
      </p:sp>
      <p:pic>
        <p:nvPicPr>
          <p:cNvPr id="14" name="object 14"/>
          <p:cNvPicPr/>
          <p:nvPr/>
        </p:nvPicPr>
        <p:blipFill>
          <a:blip r:embed="rId6" cstate="print"/>
          <a:stretch>
            <a:fillRect/>
          </a:stretch>
        </p:blipFill>
        <p:spPr>
          <a:xfrm>
            <a:off x="734694" y="469900"/>
            <a:ext cx="2423160" cy="1176020"/>
          </a:xfrm>
          <a:prstGeom prst="rect">
            <a:avLst/>
          </a:prstGeom>
        </p:spPr>
      </p:pic>
      <p:pic>
        <p:nvPicPr>
          <p:cNvPr id="15" name="object 15"/>
          <p:cNvPicPr/>
          <p:nvPr/>
        </p:nvPicPr>
        <p:blipFill>
          <a:blip r:embed="rId7" cstate="print"/>
          <a:stretch>
            <a:fillRect/>
          </a:stretch>
        </p:blipFill>
        <p:spPr>
          <a:xfrm>
            <a:off x="15697200" y="647065"/>
            <a:ext cx="2233040" cy="561340"/>
          </a:xfrm>
          <a:prstGeom prst="rect">
            <a:avLst/>
          </a:prstGeom>
        </p:spPr>
      </p:pic>
      <p:grpSp>
        <p:nvGrpSpPr>
          <p:cNvPr id="16" name="object 16"/>
          <p:cNvGrpSpPr/>
          <p:nvPr/>
        </p:nvGrpSpPr>
        <p:grpSpPr>
          <a:xfrm>
            <a:off x="1614169" y="8188959"/>
            <a:ext cx="709930" cy="581660"/>
            <a:chOff x="1614169" y="8188959"/>
            <a:chExt cx="709930" cy="581660"/>
          </a:xfrm>
        </p:grpSpPr>
        <p:sp>
          <p:nvSpPr>
            <p:cNvPr id="17" name="object 17"/>
            <p:cNvSpPr/>
            <p:nvPr/>
          </p:nvSpPr>
          <p:spPr>
            <a:xfrm>
              <a:off x="1932177" y="8188959"/>
              <a:ext cx="217804" cy="285750"/>
            </a:xfrm>
            <a:custGeom>
              <a:avLst/>
              <a:gdLst/>
              <a:ahLst/>
              <a:cxnLst/>
              <a:rect l="l" t="t" r="r" b="b"/>
              <a:pathLst>
                <a:path w="217805" h="285750">
                  <a:moveTo>
                    <a:pt x="141351" y="0"/>
                  </a:moveTo>
                  <a:lnTo>
                    <a:pt x="96774" y="7239"/>
                  </a:lnTo>
                  <a:lnTo>
                    <a:pt x="57912" y="27559"/>
                  </a:lnTo>
                  <a:lnTo>
                    <a:pt x="27305" y="58674"/>
                  </a:lnTo>
                  <a:lnTo>
                    <a:pt x="7239" y="97790"/>
                  </a:lnTo>
                  <a:lnTo>
                    <a:pt x="0" y="142875"/>
                  </a:lnTo>
                  <a:lnTo>
                    <a:pt x="7239" y="187960"/>
                  </a:lnTo>
                  <a:lnTo>
                    <a:pt x="27305" y="227076"/>
                  </a:lnTo>
                  <a:lnTo>
                    <a:pt x="57912" y="258064"/>
                  </a:lnTo>
                  <a:lnTo>
                    <a:pt x="96774" y="278384"/>
                  </a:lnTo>
                  <a:lnTo>
                    <a:pt x="141351" y="285750"/>
                  </a:lnTo>
                  <a:lnTo>
                    <a:pt x="185928" y="278384"/>
                  </a:lnTo>
                  <a:lnTo>
                    <a:pt x="217297" y="262001"/>
                  </a:lnTo>
                  <a:lnTo>
                    <a:pt x="141351" y="262001"/>
                  </a:lnTo>
                  <a:lnTo>
                    <a:pt x="95504" y="252603"/>
                  </a:lnTo>
                  <a:lnTo>
                    <a:pt x="58166" y="227076"/>
                  </a:lnTo>
                  <a:lnTo>
                    <a:pt x="32766" y="189103"/>
                  </a:lnTo>
                  <a:lnTo>
                    <a:pt x="23495" y="142875"/>
                  </a:lnTo>
                  <a:lnTo>
                    <a:pt x="32766" y="96520"/>
                  </a:lnTo>
                  <a:lnTo>
                    <a:pt x="58039" y="58674"/>
                  </a:lnTo>
                  <a:lnTo>
                    <a:pt x="95504" y="33020"/>
                  </a:lnTo>
                  <a:lnTo>
                    <a:pt x="141351" y="23749"/>
                  </a:lnTo>
                  <a:lnTo>
                    <a:pt x="217297" y="23749"/>
                  </a:lnTo>
                  <a:lnTo>
                    <a:pt x="185928" y="7239"/>
                  </a:lnTo>
                  <a:lnTo>
                    <a:pt x="141351" y="0"/>
                  </a:lnTo>
                  <a:close/>
                </a:path>
              </a:pathLst>
            </a:custGeom>
            <a:solidFill>
              <a:srgbClr val="000000"/>
            </a:solidFill>
          </p:spPr>
          <p:txBody>
            <a:bodyPr wrap="square" lIns="0" tIns="0" rIns="0" bIns="0" rtlCol="0"/>
            <a:lstStyle/>
            <a:p>
              <a:endParaRPr/>
            </a:p>
          </p:txBody>
        </p:sp>
        <p:pic>
          <p:nvPicPr>
            <p:cNvPr id="18" name="object 18"/>
            <p:cNvPicPr/>
            <p:nvPr/>
          </p:nvPicPr>
          <p:blipFill>
            <a:blip r:embed="rId8" cstate="print"/>
            <a:stretch>
              <a:fillRect/>
            </a:stretch>
          </p:blipFill>
          <p:spPr>
            <a:xfrm>
              <a:off x="2073528" y="8212708"/>
              <a:ext cx="141350" cy="238252"/>
            </a:xfrm>
            <a:prstGeom prst="rect">
              <a:avLst/>
            </a:prstGeom>
          </p:spPr>
        </p:pic>
        <p:pic>
          <p:nvPicPr>
            <p:cNvPr id="19" name="object 19"/>
            <p:cNvPicPr/>
            <p:nvPr/>
          </p:nvPicPr>
          <p:blipFill>
            <a:blip r:embed="rId9" cstate="print"/>
            <a:stretch>
              <a:fillRect/>
            </a:stretch>
          </p:blipFill>
          <p:spPr>
            <a:xfrm>
              <a:off x="2028062" y="8229980"/>
              <a:ext cx="90930" cy="203707"/>
            </a:xfrm>
            <a:prstGeom prst="rect">
              <a:avLst/>
            </a:prstGeom>
          </p:spPr>
        </p:pic>
        <p:sp>
          <p:nvSpPr>
            <p:cNvPr id="20" name="object 20"/>
            <p:cNvSpPr/>
            <p:nvPr/>
          </p:nvSpPr>
          <p:spPr>
            <a:xfrm>
              <a:off x="1780159" y="8523985"/>
              <a:ext cx="544195" cy="246379"/>
            </a:xfrm>
            <a:custGeom>
              <a:avLst/>
              <a:gdLst/>
              <a:ahLst/>
              <a:cxnLst/>
              <a:rect l="l" t="t" r="r" b="b"/>
              <a:pathLst>
                <a:path w="544194" h="246379">
                  <a:moveTo>
                    <a:pt x="543941" y="17145"/>
                  </a:moveTo>
                  <a:lnTo>
                    <a:pt x="540512" y="0"/>
                  </a:lnTo>
                  <a:lnTo>
                    <a:pt x="512064" y="0"/>
                  </a:lnTo>
                  <a:lnTo>
                    <a:pt x="513588" y="1651"/>
                  </a:lnTo>
                  <a:lnTo>
                    <a:pt x="518033" y="9017"/>
                  </a:lnTo>
                  <a:lnTo>
                    <a:pt x="519811" y="18161"/>
                  </a:lnTo>
                  <a:lnTo>
                    <a:pt x="518795" y="26543"/>
                  </a:lnTo>
                  <a:lnTo>
                    <a:pt x="328295" y="188468"/>
                  </a:lnTo>
                  <a:lnTo>
                    <a:pt x="287401" y="211836"/>
                  </a:lnTo>
                  <a:lnTo>
                    <a:pt x="240792" y="221107"/>
                  </a:lnTo>
                  <a:lnTo>
                    <a:pt x="230632" y="221488"/>
                  </a:lnTo>
                  <a:lnTo>
                    <a:pt x="212217" y="220345"/>
                  </a:lnTo>
                  <a:lnTo>
                    <a:pt x="193167" y="217297"/>
                  </a:lnTo>
                  <a:lnTo>
                    <a:pt x="173228" y="211963"/>
                  </a:lnTo>
                  <a:lnTo>
                    <a:pt x="151130" y="204597"/>
                  </a:lnTo>
                  <a:lnTo>
                    <a:pt x="80010" y="181737"/>
                  </a:lnTo>
                  <a:lnTo>
                    <a:pt x="0" y="181737"/>
                  </a:lnTo>
                  <a:lnTo>
                    <a:pt x="143510" y="227838"/>
                  </a:lnTo>
                  <a:lnTo>
                    <a:pt x="166751" y="235585"/>
                  </a:lnTo>
                  <a:lnTo>
                    <a:pt x="188468" y="241300"/>
                  </a:lnTo>
                  <a:lnTo>
                    <a:pt x="209169" y="244729"/>
                  </a:lnTo>
                  <a:lnTo>
                    <a:pt x="229489" y="246126"/>
                  </a:lnTo>
                  <a:lnTo>
                    <a:pt x="231775" y="246126"/>
                  </a:lnTo>
                  <a:lnTo>
                    <a:pt x="281305" y="239395"/>
                  </a:lnTo>
                  <a:lnTo>
                    <a:pt x="324104" y="223139"/>
                  </a:lnTo>
                  <a:lnTo>
                    <a:pt x="326517" y="221488"/>
                  </a:lnTo>
                  <a:lnTo>
                    <a:pt x="532257" y="51816"/>
                  </a:lnTo>
                  <a:lnTo>
                    <a:pt x="543941" y="17145"/>
                  </a:lnTo>
                  <a:close/>
                </a:path>
              </a:pathLst>
            </a:custGeom>
            <a:solidFill>
              <a:srgbClr val="000000"/>
            </a:solidFill>
          </p:spPr>
          <p:txBody>
            <a:bodyPr wrap="square" lIns="0" tIns="0" rIns="0" bIns="0" rtlCol="0"/>
            <a:lstStyle/>
            <a:p>
              <a:endParaRPr/>
            </a:p>
          </p:txBody>
        </p:sp>
        <p:pic>
          <p:nvPicPr>
            <p:cNvPr id="21" name="object 21"/>
            <p:cNvPicPr/>
            <p:nvPr/>
          </p:nvPicPr>
          <p:blipFill>
            <a:blip r:embed="rId10" cstate="print"/>
            <a:stretch>
              <a:fillRect/>
            </a:stretch>
          </p:blipFill>
          <p:spPr>
            <a:xfrm>
              <a:off x="1614169" y="8486647"/>
              <a:ext cx="339598" cy="250697"/>
            </a:xfrm>
            <a:prstGeom prst="rect">
              <a:avLst/>
            </a:prstGeom>
          </p:spPr>
        </p:pic>
        <p:sp>
          <p:nvSpPr>
            <p:cNvPr id="22" name="object 22"/>
            <p:cNvSpPr/>
            <p:nvPr/>
          </p:nvSpPr>
          <p:spPr>
            <a:xfrm>
              <a:off x="1867407" y="8518524"/>
              <a:ext cx="318770" cy="117475"/>
            </a:xfrm>
            <a:custGeom>
              <a:avLst/>
              <a:gdLst/>
              <a:ahLst/>
              <a:cxnLst/>
              <a:rect l="l" t="t" r="r" b="b"/>
              <a:pathLst>
                <a:path w="318769" h="117475">
                  <a:moveTo>
                    <a:pt x="86360" y="0"/>
                  </a:moveTo>
                  <a:lnTo>
                    <a:pt x="0" y="0"/>
                  </a:lnTo>
                  <a:lnTo>
                    <a:pt x="21717" y="1650"/>
                  </a:lnTo>
                  <a:lnTo>
                    <a:pt x="43053" y="6731"/>
                  </a:lnTo>
                  <a:lnTo>
                    <a:pt x="63627" y="15239"/>
                  </a:lnTo>
                  <a:lnTo>
                    <a:pt x="83185" y="27050"/>
                  </a:lnTo>
                  <a:lnTo>
                    <a:pt x="90297" y="35432"/>
                  </a:lnTo>
                  <a:lnTo>
                    <a:pt x="99060" y="41782"/>
                  </a:lnTo>
                  <a:lnTo>
                    <a:pt x="108839" y="45719"/>
                  </a:lnTo>
                  <a:lnTo>
                    <a:pt x="119380" y="47117"/>
                  </a:lnTo>
                  <a:lnTo>
                    <a:pt x="235966" y="47117"/>
                  </a:lnTo>
                  <a:lnTo>
                    <a:pt x="243712" y="48768"/>
                  </a:lnTo>
                  <a:lnTo>
                    <a:pt x="256159" y="76326"/>
                  </a:lnTo>
                  <a:lnTo>
                    <a:pt x="253746" y="82804"/>
                  </a:lnTo>
                  <a:lnTo>
                    <a:pt x="235204" y="92837"/>
                  </a:lnTo>
                  <a:lnTo>
                    <a:pt x="95377" y="92837"/>
                  </a:lnTo>
                  <a:lnTo>
                    <a:pt x="89789" y="98170"/>
                  </a:lnTo>
                  <a:lnTo>
                    <a:pt x="89535" y="111632"/>
                  </a:lnTo>
                  <a:lnTo>
                    <a:pt x="94996" y="117348"/>
                  </a:lnTo>
                  <a:lnTo>
                    <a:pt x="240665" y="117348"/>
                  </a:lnTo>
                  <a:lnTo>
                    <a:pt x="279781" y="103250"/>
                  </a:lnTo>
                  <a:lnTo>
                    <a:pt x="318769" y="72262"/>
                  </a:lnTo>
                  <a:lnTo>
                    <a:pt x="280162" y="72262"/>
                  </a:lnTo>
                  <a:lnTo>
                    <a:pt x="280162" y="69087"/>
                  </a:lnTo>
                  <a:lnTo>
                    <a:pt x="276479" y="50926"/>
                  </a:lnTo>
                  <a:lnTo>
                    <a:pt x="266827" y="36194"/>
                  </a:lnTo>
                  <a:lnTo>
                    <a:pt x="252856" y="26288"/>
                  </a:lnTo>
                  <a:lnTo>
                    <a:pt x="235839" y="22732"/>
                  </a:lnTo>
                  <a:lnTo>
                    <a:pt x="112649" y="22732"/>
                  </a:lnTo>
                  <a:lnTo>
                    <a:pt x="106299" y="18795"/>
                  </a:lnTo>
                  <a:lnTo>
                    <a:pt x="101600" y="10794"/>
                  </a:lnTo>
                  <a:lnTo>
                    <a:pt x="99187" y="8508"/>
                  </a:lnTo>
                  <a:lnTo>
                    <a:pt x="86360" y="0"/>
                  </a:lnTo>
                  <a:close/>
                </a:path>
              </a:pathLst>
            </a:custGeom>
            <a:solidFill>
              <a:srgbClr val="000000"/>
            </a:solidFill>
          </p:spPr>
          <p:txBody>
            <a:bodyPr wrap="square" lIns="0" tIns="0" rIns="0" bIns="0" rtlCol="0"/>
            <a:lstStyle/>
            <a:p>
              <a:endParaRPr/>
            </a:p>
          </p:txBody>
        </p:sp>
        <p:pic>
          <p:nvPicPr>
            <p:cNvPr id="23" name="object 23"/>
            <p:cNvPicPr/>
            <p:nvPr/>
          </p:nvPicPr>
          <p:blipFill>
            <a:blip r:embed="rId11" cstate="print"/>
            <a:stretch>
              <a:fillRect/>
            </a:stretch>
          </p:blipFill>
          <p:spPr>
            <a:xfrm>
              <a:off x="2147569" y="8494394"/>
              <a:ext cx="172974" cy="96393"/>
            </a:xfrm>
            <a:prstGeom prst="rect">
              <a:avLst/>
            </a:prstGeom>
          </p:spPr>
        </p:pic>
        <p:sp>
          <p:nvSpPr>
            <p:cNvPr id="24" name="object 24"/>
            <p:cNvSpPr/>
            <p:nvPr/>
          </p:nvSpPr>
          <p:spPr>
            <a:xfrm>
              <a:off x="1779650" y="8493505"/>
              <a:ext cx="173355" cy="24765"/>
            </a:xfrm>
            <a:custGeom>
              <a:avLst/>
              <a:gdLst/>
              <a:ahLst/>
              <a:cxnLst/>
              <a:rect l="l" t="t" r="r" b="b"/>
              <a:pathLst>
                <a:path w="173355" h="24765">
                  <a:moveTo>
                    <a:pt x="90043" y="0"/>
                  </a:moveTo>
                  <a:lnTo>
                    <a:pt x="37211" y="8509"/>
                  </a:lnTo>
                  <a:lnTo>
                    <a:pt x="0" y="24257"/>
                  </a:lnTo>
                  <a:lnTo>
                    <a:pt x="172974" y="24257"/>
                  </a:lnTo>
                  <a:lnTo>
                    <a:pt x="164719" y="18669"/>
                  </a:lnTo>
                  <a:lnTo>
                    <a:pt x="140843" y="8255"/>
                  </a:lnTo>
                  <a:lnTo>
                    <a:pt x="115824" y="2032"/>
                  </a:lnTo>
                  <a:lnTo>
                    <a:pt x="90043" y="0"/>
                  </a:lnTo>
                  <a:close/>
                </a:path>
              </a:pathLst>
            </a:custGeom>
            <a:solidFill>
              <a:srgbClr val="000000"/>
            </a:solidFill>
          </p:spPr>
          <p:txBody>
            <a:bodyPr wrap="square" lIns="0" tIns="0" rIns="0" bIns="0" rtlCol="0"/>
            <a:lstStyle/>
            <a:p>
              <a:endParaRPr/>
            </a:p>
          </p:txBody>
        </p:sp>
      </p:grpSp>
      <p:pic>
        <p:nvPicPr>
          <p:cNvPr id="25" name="object 25"/>
          <p:cNvPicPr/>
          <p:nvPr/>
        </p:nvPicPr>
        <p:blipFill>
          <a:blip r:embed="rId12" cstate="print"/>
          <a:stretch>
            <a:fillRect/>
          </a:stretch>
        </p:blipFill>
        <p:spPr>
          <a:xfrm>
            <a:off x="3561079" y="8112023"/>
            <a:ext cx="19046" cy="979805"/>
          </a:xfrm>
          <a:prstGeom prst="rect">
            <a:avLst/>
          </a:prstGeom>
        </p:spPr>
      </p:pic>
      <p:pic>
        <p:nvPicPr>
          <p:cNvPr id="26" name="object 26"/>
          <p:cNvPicPr/>
          <p:nvPr/>
        </p:nvPicPr>
        <p:blipFill>
          <a:blip r:embed="rId13" cstate="print"/>
          <a:stretch>
            <a:fillRect/>
          </a:stretch>
        </p:blipFill>
        <p:spPr>
          <a:xfrm>
            <a:off x="6494145" y="8112023"/>
            <a:ext cx="19044" cy="979805"/>
          </a:xfrm>
          <a:prstGeom prst="rect">
            <a:avLst/>
          </a:prstGeom>
        </p:spPr>
      </p:pic>
      <p:grpSp>
        <p:nvGrpSpPr>
          <p:cNvPr id="27" name="object 27"/>
          <p:cNvGrpSpPr/>
          <p:nvPr/>
        </p:nvGrpSpPr>
        <p:grpSpPr>
          <a:xfrm>
            <a:off x="7522844" y="8192769"/>
            <a:ext cx="685165" cy="681990"/>
            <a:chOff x="7522844" y="8192769"/>
            <a:chExt cx="685165" cy="681990"/>
          </a:xfrm>
        </p:grpSpPr>
        <p:sp>
          <p:nvSpPr>
            <p:cNvPr id="28" name="object 28"/>
            <p:cNvSpPr/>
            <p:nvPr/>
          </p:nvSpPr>
          <p:spPr>
            <a:xfrm>
              <a:off x="7522845" y="8220709"/>
              <a:ext cx="422275" cy="654050"/>
            </a:xfrm>
            <a:custGeom>
              <a:avLst/>
              <a:gdLst/>
              <a:ahLst/>
              <a:cxnLst/>
              <a:rect l="l" t="t" r="r" b="b"/>
              <a:pathLst>
                <a:path w="422275" h="654050">
                  <a:moveTo>
                    <a:pt x="422148" y="152400"/>
                  </a:moveTo>
                  <a:lnTo>
                    <a:pt x="393065" y="152400"/>
                  </a:lnTo>
                  <a:lnTo>
                    <a:pt x="391414" y="144780"/>
                  </a:lnTo>
                  <a:lnTo>
                    <a:pt x="387477" y="130810"/>
                  </a:lnTo>
                  <a:lnTo>
                    <a:pt x="385064" y="124460"/>
                  </a:lnTo>
                  <a:lnTo>
                    <a:pt x="404114" y="99060"/>
                  </a:lnTo>
                  <a:lnTo>
                    <a:pt x="373888" y="99060"/>
                  </a:lnTo>
                  <a:lnTo>
                    <a:pt x="357886" y="74930"/>
                  </a:lnTo>
                  <a:lnTo>
                    <a:pt x="338201" y="53340"/>
                  </a:lnTo>
                  <a:lnTo>
                    <a:pt x="318135" y="36830"/>
                  </a:lnTo>
                  <a:lnTo>
                    <a:pt x="270510" y="36830"/>
                  </a:lnTo>
                  <a:lnTo>
                    <a:pt x="298069" y="50800"/>
                  </a:lnTo>
                  <a:lnTo>
                    <a:pt x="322199" y="69850"/>
                  </a:lnTo>
                  <a:lnTo>
                    <a:pt x="342392" y="92710"/>
                  </a:lnTo>
                  <a:lnTo>
                    <a:pt x="358140" y="119380"/>
                  </a:lnTo>
                  <a:lnTo>
                    <a:pt x="368935" y="151130"/>
                  </a:lnTo>
                  <a:lnTo>
                    <a:pt x="373507" y="182880"/>
                  </a:lnTo>
                  <a:lnTo>
                    <a:pt x="371856" y="214630"/>
                  </a:lnTo>
                  <a:lnTo>
                    <a:pt x="339217" y="290830"/>
                  </a:lnTo>
                  <a:lnTo>
                    <a:pt x="303022" y="325120"/>
                  </a:lnTo>
                  <a:lnTo>
                    <a:pt x="258318" y="346710"/>
                  </a:lnTo>
                  <a:lnTo>
                    <a:pt x="207772" y="354330"/>
                  </a:lnTo>
                  <a:lnTo>
                    <a:pt x="202057" y="354330"/>
                  </a:lnTo>
                  <a:lnTo>
                    <a:pt x="197739" y="356870"/>
                  </a:lnTo>
                  <a:lnTo>
                    <a:pt x="113157" y="589280"/>
                  </a:lnTo>
                  <a:lnTo>
                    <a:pt x="49530" y="626110"/>
                  </a:lnTo>
                  <a:lnTo>
                    <a:pt x="24511" y="556260"/>
                  </a:lnTo>
                  <a:lnTo>
                    <a:pt x="35941" y="525780"/>
                  </a:lnTo>
                  <a:lnTo>
                    <a:pt x="61722" y="513080"/>
                  </a:lnTo>
                  <a:lnTo>
                    <a:pt x="67564" y="510540"/>
                  </a:lnTo>
                  <a:lnTo>
                    <a:pt x="70231" y="504190"/>
                  </a:lnTo>
                  <a:lnTo>
                    <a:pt x="67437" y="497840"/>
                  </a:lnTo>
                  <a:lnTo>
                    <a:pt x="58420" y="478790"/>
                  </a:lnTo>
                  <a:lnTo>
                    <a:pt x="77978" y="468630"/>
                  </a:lnTo>
                  <a:lnTo>
                    <a:pt x="83820" y="466090"/>
                  </a:lnTo>
                  <a:lnTo>
                    <a:pt x="86487" y="459740"/>
                  </a:lnTo>
                  <a:lnTo>
                    <a:pt x="83693" y="453390"/>
                  </a:lnTo>
                  <a:lnTo>
                    <a:pt x="74676" y="434340"/>
                  </a:lnTo>
                  <a:lnTo>
                    <a:pt x="100076" y="422910"/>
                  </a:lnTo>
                  <a:lnTo>
                    <a:pt x="102743" y="415290"/>
                  </a:lnTo>
                  <a:lnTo>
                    <a:pt x="99949" y="408940"/>
                  </a:lnTo>
                  <a:lnTo>
                    <a:pt x="87884" y="383540"/>
                  </a:lnTo>
                  <a:lnTo>
                    <a:pt x="109220" y="325120"/>
                  </a:lnTo>
                  <a:lnTo>
                    <a:pt x="107696" y="320040"/>
                  </a:lnTo>
                  <a:lnTo>
                    <a:pt x="103886" y="316230"/>
                  </a:lnTo>
                  <a:lnTo>
                    <a:pt x="69977" y="278130"/>
                  </a:lnTo>
                  <a:lnTo>
                    <a:pt x="49657" y="232410"/>
                  </a:lnTo>
                  <a:lnTo>
                    <a:pt x="43942" y="182880"/>
                  </a:lnTo>
                  <a:lnTo>
                    <a:pt x="53721" y="133350"/>
                  </a:lnTo>
                  <a:lnTo>
                    <a:pt x="78740" y="87630"/>
                  </a:lnTo>
                  <a:lnTo>
                    <a:pt x="115189" y="53340"/>
                  </a:lnTo>
                  <a:lnTo>
                    <a:pt x="159639" y="31750"/>
                  </a:lnTo>
                  <a:lnTo>
                    <a:pt x="208661" y="24130"/>
                  </a:lnTo>
                  <a:lnTo>
                    <a:pt x="297434" y="24130"/>
                  </a:lnTo>
                  <a:lnTo>
                    <a:pt x="288544" y="19050"/>
                  </a:lnTo>
                  <a:lnTo>
                    <a:pt x="294767" y="13970"/>
                  </a:lnTo>
                  <a:lnTo>
                    <a:pt x="303911" y="8890"/>
                  </a:lnTo>
                  <a:lnTo>
                    <a:pt x="263398" y="8890"/>
                  </a:lnTo>
                  <a:lnTo>
                    <a:pt x="249555" y="5080"/>
                  </a:lnTo>
                  <a:lnTo>
                    <a:pt x="235712" y="2540"/>
                  </a:lnTo>
                  <a:lnTo>
                    <a:pt x="207772" y="0"/>
                  </a:lnTo>
                  <a:lnTo>
                    <a:pt x="167513" y="5080"/>
                  </a:lnTo>
                  <a:lnTo>
                    <a:pt x="128651" y="17780"/>
                  </a:lnTo>
                  <a:lnTo>
                    <a:pt x="69215" y="62230"/>
                  </a:lnTo>
                  <a:lnTo>
                    <a:pt x="31242" y="124460"/>
                  </a:lnTo>
                  <a:lnTo>
                    <a:pt x="20955" y="168910"/>
                  </a:lnTo>
                  <a:lnTo>
                    <a:pt x="21463" y="213360"/>
                  </a:lnTo>
                  <a:lnTo>
                    <a:pt x="32131" y="255270"/>
                  </a:lnTo>
                  <a:lnTo>
                    <a:pt x="52578" y="294640"/>
                  </a:lnTo>
                  <a:lnTo>
                    <a:pt x="82296" y="328930"/>
                  </a:lnTo>
                  <a:lnTo>
                    <a:pt x="62865" y="382270"/>
                  </a:lnTo>
                  <a:lnTo>
                    <a:pt x="62992" y="386080"/>
                  </a:lnTo>
                  <a:lnTo>
                    <a:pt x="73279" y="407670"/>
                  </a:lnTo>
                  <a:lnTo>
                    <a:pt x="53721" y="417830"/>
                  </a:lnTo>
                  <a:lnTo>
                    <a:pt x="47879" y="420370"/>
                  </a:lnTo>
                  <a:lnTo>
                    <a:pt x="45212" y="426720"/>
                  </a:lnTo>
                  <a:lnTo>
                    <a:pt x="48006" y="433070"/>
                  </a:lnTo>
                  <a:lnTo>
                    <a:pt x="57023" y="452120"/>
                  </a:lnTo>
                  <a:lnTo>
                    <a:pt x="31623" y="463550"/>
                  </a:lnTo>
                  <a:lnTo>
                    <a:pt x="28956" y="471170"/>
                  </a:lnTo>
                  <a:lnTo>
                    <a:pt x="31750" y="477520"/>
                  </a:lnTo>
                  <a:lnTo>
                    <a:pt x="40767" y="496570"/>
                  </a:lnTo>
                  <a:lnTo>
                    <a:pt x="18415" y="506730"/>
                  </a:lnTo>
                  <a:lnTo>
                    <a:pt x="16129" y="509270"/>
                  </a:lnTo>
                  <a:lnTo>
                    <a:pt x="0" y="554990"/>
                  </a:lnTo>
                  <a:lnTo>
                    <a:pt x="0" y="557530"/>
                  </a:lnTo>
                  <a:lnTo>
                    <a:pt x="32131" y="647700"/>
                  </a:lnTo>
                  <a:lnTo>
                    <a:pt x="39243" y="654050"/>
                  </a:lnTo>
                  <a:lnTo>
                    <a:pt x="48133" y="654050"/>
                  </a:lnTo>
                  <a:lnTo>
                    <a:pt x="49276" y="652780"/>
                  </a:lnTo>
                  <a:lnTo>
                    <a:pt x="95758" y="626110"/>
                  </a:lnTo>
                  <a:lnTo>
                    <a:pt x="131191" y="605790"/>
                  </a:lnTo>
                  <a:lnTo>
                    <a:pt x="132969" y="603250"/>
                  </a:lnTo>
                  <a:lnTo>
                    <a:pt x="215265" y="377190"/>
                  </a:lnTo>
                  <a:lnTo>
                    <a:pt x="251714" y="372110"/>
                  </a:lnTo>
                  <a:lnTo>
                    <a:pt x="286004" y="360680"/>
                  </a:lnTo>
                  <a:lnTo>
                    <a:pt x="317119" y="342900"/>
                  </a:lnTo>
                  <a:lnTo>
                    <a:pt x="344424" y="320040"/>
                  </a:lnTo>
                  <a:lnTo>
                    <a:pt x="368935" y="320040"/>
                  </a:lnTo>
                  <a:lnTo>
                    <a:pt x="362458" y="297180"/>
                  </a:lnTo>
                  <a:lnTo>
                    <a:pt x="369189" y="287020"/>
                  </a:lnTo>
                  <a:lnTo>
                    <a:pt x="375285" y="276860"/>
                  </a:lnTo>
                  <a:lnTo>
                    <a:pt x="390779" y="237490"/>
                  </a:lnTo>
                  <a:lnTo>
                    <a:pt x="396621" y="191770"/>
                  </a:lnTo>
                  <a:lnTo>
                    <a:pt x="396748" y="185420"/>
                  </a:lnTo>
                  <a:lnTo>
                    <a:pt x="422148" y="152400"/>
                  </a:lnTo>
                  <a:close/>
                </a:path>
              </a:pathLst>
            </a:custGeom>
            <a:solidFill>
              <a:srgbClr val="000000"/>
            </a:solidFill>
          </p:spPr>
          <p:txBody>
            <a:bodyPr wrap="square" lIns="0" tIns="0" rIns="0" bIns="0" rtlCol="0"/>
            <a:lstStyle/>
            <a:p>
              <a:endParaRPr/>
            </a:p>
          </p:txBody>
        </p:sp>
        <p:pic>
          <p:nvPicPr>
            <p:cNvPr id="29" name="object 29"/>
            <p:cNvPicPr/>
            <p:nvPr/>
          </p:nvPicPr>
          <p:blipFill>
            <a:blip r:embed="rId14" cstate="print"/>
            <a:stretch>
              <a:fillRect/>
            </a:stretch>
          </p:blipFill>
          <p:spPr>
            <a:xfrm>
              <a:off x="7867268" y="8467089"/>
              <a:ext cx="337692" cy="236220"/>
            </a:xfrm>
            <a:prstGeom prst="rect">
              <a:avLst/>
            </a:prstGeom>
          </p:spPr>
        </p:pic>
        <p:sp>
          <p:nvSpPr>
            <p:cNvPr id="30" name="object 30"/>
            <p:cNvSpPr/>
            <p:nvPr/>
          </p:nvSpPr>
          <p:spPr>
            <a:xfrm>
              <a:off x="7969377" y="8341359"/>
              <a:ext cx="238760" cy="280670"/>
            </a:xfrm>
            <a:custGeom>
              <a:avLst/>
              <a:gdLst/>
              <a:ahLst/>
              <a:cxnLst/>
              <a:rect l="l" t="t" r="r" b="b"/>
              <a:pathLst>
                <a:path w="238759" h="280670">
                  <a:moveTo>
                    <a:pt x="238506" y="275590"/>
                  </a:moveTo>
                  <a:lnTo>
                    <a:pt x="236855" y="269240"/>
                  </a:lnTo>
                  <a:lnTo>
                    <a:pt x="178943" y="67310"/>
                  </a:lnTo>
                  <a:lnTo>
                    <a:pt x="184531" y="69850"/>
                  </a:lnTo>
                  <a:lnTo>
                    <a:pt x="185928" y="69850"/>
                  </a:lnTo>
                  <a:lnTo>
                    <a:pt x="187325" y="71120"/>
                  </a:lnTo>
                  <a:lnTo>
                    <a:pt x="193421" y="71120"/>
                  </a:lnTo>
                  <a:lnTo>
                    <a:pt x="197993" y="68580"/>
                  </a:lnTo>
                  <a:lnTo>
                    <a:pt x="198501" y="67310"/>
                  </a:lnTo>
                  <a:lnTo>
                    <a:pt x="199771" y="63500"/>
                  </a:lnTo>
                  <a:lnTo>
                    <a:pt x="207010" y="44450"/>
                  </a:lnTo>
                  <a:lnTo>
                    <a:pt x="181991" y="44450"/>
                  </a:lnTo>
                  <a:lnTo>
                    <a:pt x="66294" y="0"/>
                  </a:lnTo>
                  <a:lnTo>
                    <a:pt x="0" y="0"/>
                  </a:lnTo>
                  <a:lnTo>
                    <a:pt x="151257" y="57150"/>
                  </a:lnTo>
                  <a:lnTo>
                    <a:pt x="210820" y="264160"/>
                  </a:lnTo>
                  <a:lnTo>
                    <a:pt x="154178" y="280670"/>
                  </a:lnTo>
                  <a:lnTo>
                    <a:pt x="235585" y="280670"/>
                  </a:lnTo>
                  <a:lnTo>
                    <a:pt x="238506" y="275590"/>
                  </a:lnTo>
                  <a:close/>
                </a:path>
              </a:pathLst>
            </a:custGeom>
            <a:solidFill>
              <a:srgbClr val="000000"/>
            </a:solidFill>
          </p:spPr>
          <p:txBody>
            <a:bodyPr wrap="square" lIns="0" tIns="0" rIns="0" bIns="0" rtlCol="0"/>
            <a:lstStyle/>
            <a:p>
              <a:endParaRPr/>
            </a:p>
          </p:txBody>
        </p:sp>
        <p:pic>
          <p:nvPicPr>
            <p:cNvPr id="31" name="object 31"/>
            <p:cNvPicPr/>
            <p:nvPr/>
          </p:nvPicPr>
          <p:blipFill>
            <a:blip r:embed="rId15" cstate="print"/>
            <a:stretch>
              <a:fillRect/>
            </a:stretch>
          </p:blipFill>
          <p:spPr>
            <a:xfrm>
              <a:off x="7716519" y="8192769"/>
              <a:ext cx="470534" cy="193040"/>
            </a:xfrm>
            <a:prstGeom prst="rect">
              <a:avLst/>
            </a:prstGeom>
          </p:spPr>
        </p:pic>
      </p:grpSp>
      <p:grpSp>
        <p:nvGrpSpPr>
          <p:cNvPr id="32" name="object 32"/>
          <p:cNvGrpSpPr/>
          <p:nvPr/>
        </p:nvGrpSpPr>
        <p:grpSpPr>
          <a:xfrm>
            <a:off x="11499850" y="2011807"/>
            <a:ext cx="6794500" cy="7404734"/>
            <a:chOff x="11499850" y="2011807"/>
            <a:chExt cx="6794500" cy="7404734"/>
          </a:xfrm>
        </p:grpSpPr>
        <p:pic>
          <p:nvPicPr>
            <p:cNvPr id="33" name="object 33"/>
            <p:cNvPicPr/>
            <p:nvPr/>
          </p:nvPicPr>
          <p:blipFill>
            <a:blip r:embed="rId16" cstate="print"/>
            <a:stretch>
              <a:fillRect/>
            </a:stretch>
          </p:blipFill>
          <p:spPr>
            <a:xfrm>
              <a:off x="11506200" y="2018182"/>
              <a:ext cx="6781800" cy="7391400"/>
            </a:xfrm>
            <a:prstGeom prst="rect">
              <a:avLst/>
            </a:prstGeom>
          </p:spPr>
        </p:pic>
        <p:sp>
          <p:nvSpPr>
            <p:cNvPr id="34" name="object 34"/>
            <p:cNvSpPr/>
            <p:nvPr/>
          </p:nvSpPr>
          <p:spPr>
            <a:xfrm>
              <a:off x="11506200" y="2018157"/>
              <a:ext cx="6781800" cy="7392034"/>
            </a:xfrm>
            <a:custGeom>
              <a:avLst/>
              <a:gdLst/>
              <a:ahLst/>
              <a:cxnLst/>
              <a:rect l="l" t="t" r="r" b="b"/>
              <a:pathLst>
                <a:path w="6781800" h="7392034">
                  <a:moveTo>
                    <a:pt x="0" y="3695700"/>
                  </a:moveTo>
                  <a:lnTo>
                    <a:pt x="253" y="3645154"/>
                  </a:lnTo>
                  <a:lnTo>
                    <a:pt x="1270" y="3594862"/>
                  </a:lnTo>
                  <a:lnTo>
                    <a:pt x="2794" y="3544697"/>
                  </a:lnTo>
                  <a:lnTo>
                    <a:pt x="4952" y="3494659"/>
                  </a:lnTo>
                  <a:lnTo>
                    <a:pt x="7747" y="3444748"/>
                  </a:lnTo>
                  <a:lnTo>
                    <a:pt x="11049" y="3395091"/>
                  </a:lnTo>
                  <a:lnTo>
                    <a:pt x="14985" y="3345688"/>
                  </a:lnTo>
                  <a:lnTo>
                    <a:pt x="19557" y="3296285"/>
                  </a:lnTo>
                  <a:lnTo>
                    <a:pt x="24765" y="3247263"/>
                  </a:lnTo>
                  <a:lnTo>
                    <a:pt x="30479" y="3198368"/>
                  </a:lnTo>
                  <a:lnTo>
                    <a:pt x="36702" y="3149600"/>
                  </a:lnTo>
                  <a:lnTo>
                    <a:pt x="43688" y="3101086"/>
                  </a:lnTo>
                  <a:lnTo>
                    <a:pt x="51180" y="3052826"/>
                  </a:lnTo>
                  <a:lnTo>
                    <a:pt x="59181" y="3004820"/>
                  </a:lnTo>
                  <a:lnTo>
                    <a:pt x="67818" y="2956941"/>
                  </a:lnTo>
                  <a:lnTo>
                    <a:pt x="76961" y="2909316"/>
                  </a:lnTo>
                  <a:lnTo>
                    <a:pt x="86614" y="2861818"/>
                  </a:lnTo>
                  <a:lnTo>
                    <a:pt x="96900" y="2814701"/>
                  </a:lnTo>
                  <a:lnTo>
                    <a:pt x="107823" y="2767711"/>
                  </a:lnTo>
                  <a:lnTo>
                    <a:pt x="119125" y="2721102"/>
                  </a:lnTo>
                  <a:lnTo>
                    <a:pt x="131064" y="2674620"/>
                  </a:lnTo>
                  <a:lnTo>
                    <a:pt x="143509" y="2628392"/>
                  </a:lnTo>
                  <a:lnTo>
                    <a:pt x="156591" y="2582418"/>
                  </a:lnTo>
                  <a:lnTo>
                    <a:pt x="170052" y="2536698"/>
                  </a:lnTo>
                  <a:lnTo>
                    <a:pt x="184150" y="2491359"/>
                  </a:lnTo>
                  <a:lnTo>
                    <a:pt x="198754" y="2446147"/>
                  </a:lnTo>
                  <a:lnTo>
                    <a:pt x="213868" y="2401189"/>
                  </a:lnTo>
                  <a:lnTo>
                    <a:pt x="229489" y="2356612"/>
                  </a:lnTo>
                  <a:lnTo>
                    <a:pt x="245618" y="2312289"/>
                  </a:lnTo>
                  <a:lnTo>
                    <a:pt x="262254" y="2268220"/>
                  </a:lnTo>
                  <a:lnTo>
                    <a:pt x="279400" y="2224405"/>
                  </a:lnTo>
                  <a:lnTo>
                    <a:pt x="297052" y="2180971"/>
                  </a:lnTo>
                  <a:lnTo>
                    <a:pt x="315214" y="2137791"/>
                  </a:lnTo>
                  <a:lnTo>
                    <a:pt x="333755" y="2094865"/>
                  </a:lnTo>
                  <a:lnTo>
                    <a:pt x="352932" y="2052320"/>
                  </a:lnTo>
                  <a:lnTo>
                    <a:pt x="372491" y="2010029"/>
                  </a:lnTo>
                  <a:lnTo>
                    <a:pt x="392556" y="1967992"/>
                  </a:lnTo>
                  <a:lnTo>
                    <a:pt x="413130" y="1926336"/>
                  </a:lnTo>
                  <a:lnTo>
                    <a:pt x="434213" y="1885061"/>
                  </a:lnTo>
                  <a:lnTo>
                    <a:pt x="455675" y="1844040"/>
                  </a:lnTo>
                  <a:lnTo>
                    <a:pt x="477647" y="1803400"/>
                  </a:lnTo>
                  <a:lnTo>
                    <a:pt x="500125" y="1763014"/>
                  </a:lnTo>
                  <a:lnTo>
                    <a:pt x="522985" y="1723009"/>
                  </a:lnTo>
                  <a:lnTo>
                    <a:pt x="546353" y="1683385"/>
                  </a:lnTo>
                  <a:lnTo>
                    <a:pt x="570102" y="1644142"/>
                  </a:lnTo>
                  <a:lnTo>
                    <a:pt x="594359" y="1605152"/>
                  </a:lnTo>
                  <a:lnTo>
                    <a:pt x="618998" y="1566545"/>
                  </a:lnTo>
                  <a:lnTo>
                    <a:pt x="644144" y="1528318"/>
                  </a:lnTo>
                  <a:lnTo>
                    <a:pt x="669671" y="1490472"/>
                  </a:lnTo>
                  <a:lnTo>
                    <a:pt x="695578" y="1452879"/>
                  </a:lnTo>
                  <a:lnTo>
                    <a:pt x="721995" y="1415796"/>
                  </a:lnTo>
                  <a:lnTo>
                    <a:pt x="748792" y="1379093"/>
                  </a:lnTo>
                  <a:lnTo>
                    <a:pt x="775970" y="1342644"/>
                  </a:lnTo>
                  <a:lnTo>
                    <a:pt x="803655" y="1306702"/>
                  </a:lnTo>
                  <a:lnTo>
                    <a:pt x="831723" y="1271143"/>
                  </a:lnTo>
                  <a:lnTo>
                    <a:pt x="860171" y="1235964"/>
                  </a:lnTo>
                  <a:lnTo>
                    <a:pt x="889000" y="1201166"/>
                  </a:lnTo>
                  <a:lnTo>
                    <a:pt x="918336" y="1166749"/>
                  </a:lnTo>
                  <a:lnTo>
                    <a:pt x="947927" y="1132713"/>
                  </a:lnTo>
                  <a:lnTo>
                    <a:pt x="978026" y="1099185"/>
                  </a:lnTo>
                  <a:lnTo>
                    <a:pt x="1008379" y="1065911"/>
                  </a:lnTo>
                  <a:lnTo>
                    <a:pt x="1039241" y="1033272"/>
                  </a:lnTo>
                  <a:lnTo>
                    <a:pt x="1070482" y="1000887"/>
                  </a:lnTo>
                  <a:lnTo>
                    <a:pt x="1101978" y="969010"/>
                  </a:lnTo>
                  <a:lnTo>
                    <a:pt x="1133982" y="937514"/>
                  </a:lnTo>
                  <a:lnTo>
                    <a:pt x="1166241" y="906526"/>
                  </a:lnTo>
                  <a:lnTo>
                    <a:pt x="1198879" y="875919"/>
                  </a:lnTo>
                  <a:lnTo>
                    <a:pt x="1231900" y="845820"/>
                  </a:lnTo>
                  <a:lnTo>
                    <a:pt x="1265301" y="816101"/>
                  </a:lnTo>
                  <a:lnTo>
                    <a:pt x="1298955" y="786892"/>
                  </a:lnTo>
                  <a:lnTo>
                    <a:pt x="1333119" y="758190"/>
                  </a:lnTo>
                  <a:lnTo>
                    <a:pt x="1367408" y="729869"/>
                  </a:lnTo>
                  <a:lnTo>
                    <a:pt x="1402206" y="702056"/>
                  </a:lnTo>
                  <a:lnTo>
                    <a:pt x="1437258" y="674624"/>
                  </a:lnTo>
                  <a:lnTo>
                    <a:pt x="1472692" y="647826"/>
                  </a:lnTo>
                  <a:lnTo>
                    <a:pt x="1508505" y="621411"/>
                  </a:lnTo>
                  <a:lnTo>
                    <a:pt x="1544573" y="595502"/>
                  </a:lnTo>
                  <a:lnTo>
                    <a:pt x="1580896" y="569976"/>
                  </a:lnTo>
                  <a:lnTo>
                    <a:pt x="1617598" y="545084"/>
                  </a:lnTo>
                  <a:lnTo>
                    <a:pt x="1654555" y="520573"/>
                  </a:lnTo>
                  <a:lnTo>
                    <a:pt x="1691894" y="496697"/>
                  </a:lnTo>
                  <a:lnTo>
                    <a:pt x="1729486" y="473201"/>
                  </a:lnTo>
                  <a:lnTo>
                    <a:pt x="1767459" y="450342"/>
                  </a:lnTo>
                  <a:lnTo>
                    <a:pt x="1805686" y="427990"/>
                  </a:lnTo>
                  <a:lnTo>
                    <a:pt x="1844167" y="406019"/>
                  </a:lnTo>
                  <a:lnTo>
                    <a:pt x="1882902" y="384683"/>
                  </a:lnTo>
                  <a:lnTo>
                    <a:pt x="1922017" y="363854"/>
                  </a:lnTo>
                  <a:lnTo>
                    <a:pt x="1961388" y="343535"/>
                  </a:lnTo>
                  <a:lnTo>
                    <a:pt x="2001011" y="323723"/>
                  </a:lnTo>
                  <a:lnTo>
                    <a:pt x="2040890" y="304546"/>
                  </a:lnTo>
                  <a:lnTo>
                    <a:pt x="2081021" y="285876"/>
                  </a:lnTo>
                  <a:lnTo>
                    <a:pt x="2121534" y="267716"/>
                  </a:lnTo>
                  <a:lnTo>
                    <a:pt x="2162175" y="250190"/>
                  </a:lnTo>
                  <a:lnTo>
                    <a:pt x="2203196" y="233172"/>
                  </a:lnTo>
                  <a:lnTo>
                    <a:pt x="2244344" y="216662"/>
                  </a:lnTo>
                  <a:lnTo>
                    <a:pt x="2285746" y="200787"/>
                  </a:lnTo>
                  <a:lnTo>
                    <a:pt x="2327529" y="185420"/>
                  </a:lnTo>
                  <a:lnTo>
                    <a:pt x="2369438" y="170688"/>
                  </a:lnTo>
                  <a:lnTo>
                    <a:pt x="2411603" y="156464"/>
                  </a:lnTo>
                  <a:lnTo>
                    <a:pt x="2454021" y="142875"/>
                  </a:lnTo>
                  <a:lnTo>
                    <a:pt x="2496565" y="129921"/>
                  </a:lnTo>
                  <a:lnTo>
                    <a:pt x="2539492" y="117475"/>
                  </a:lnTo>
                  <a:lnTo>
                    <a:pt x="2582544" y="105664"/>
                  </a:lnTo>
                  <a:lnTo>
                    <a:pt x="2625725" y="94488"/>
                  </a:lnTo>
                  <a:lnTo>
                    <a:pt x="2669286" y="83947"/>
                  </a:lnTo>
                  <a:lnTo>
                    <a:pt x="2712973" y="73914"/>
                  </a:lnTo>
                  <a:lnTo>
                    <a:pt x="2756915" y="64516"/>
                  </a:lnTo>
                  <a:lnTo>
                    <a:pt x="2800984" y="55752"/>
                  </a:lnTo>
                  <a:lnTo>
                    <a:pt x="2845307" y="47625"/>
                  </a:lnTo>
                  <a:lnTo>
                    <a:pt x="2889757" y="40132"/>
                  </a:lnTo>
                  <a:lnTo>
                    <a:pt x="2934461" y="33274"/>
                  </a:lnTo>
                  <a:lnTo>
                    <a:pt x="2979419" y="26924"/>
                  </a:lnTo>
                  <a:lnTo>
                    <a:pt x="3024378" y="21336"/>
                  </a:lnTo>
                  <a:lnTo>
                    <a:pt x="3069717" y="16383"/>
                  </a:lnTo>
                  <a:lnTo>
                    <a:pt x="3115055" y="12065"/>
                  </a:lnTo>
                  <a:lnTo>
                    <a:pt x="3160648" y="8382"/>
                  </a:lnTo>
                  <a:lnTo>
                    <a:pt x="3206369" y="5461"/>
                  </a:lnTo>
                  <a:lnTo>
                    <a:pt x="3252215" y="3048"/>
                  </a:lnTo>
                  <a:lnTo>
                    <a:pt x="3298317" y="1397"/>
                  </a:lnTo>
                  <a:lnTo>
                    <a:pt x="3344544" y="381"/>
                  </a:lnTo>
                  <a:lnTo>
                    <a:pt x="3390900" y="0"/>
                  </a:lnTo>
                  <a:lnTo>
                    <a:pt x="3441446" y="0"/>
                  </a:lnTo>
                  <a:lnTo>
                    <a:pt x="6781800" y="0"/>
                  </a:lnTo>
                  <a:lnTo>
                    <a:pt x="6781800" y="3695700"/>
                  </a:lnTo>
                  <a:lnTo>
                    <a:pt x="6781546" y="3746246"/>
                  </a:lnTo>
                  <a:lnTo>
                    <a:pt x="6780530" y="3796665"/>
                  </a:lnTo>
                  <a:lnTo>
                    <a:pt x="6779006" y="3846830"/>
                  </a:lnTo>
                  <a:lnTo>
                    <a:pt x="6776846" y="3896868"/>
                  </a:lnTo>
                  <a:lnTo>
                    <a:pt x="6774053" y="3946652"/>
                  </a:lnTo>
                  <a:lnTo>
                    <a:pt x="6770751" y="3996309"/>
                  </a:lnTo>
                  <a:lnTo>
                    <a:pt x="6766813" y="4045839"/>
                  </a:lnTo>
                  <a:lnTo>
                    <a:pt x="6762242" y="4095115"/>
                  </a:lnTo>
                  <a:lnTo>
                    <a:pt x="6757034" y="4144264"/>
                  </a:lnTo>
                  <a:lnTo>
                    <a:pt x="6751319" y="4193159"/>
                  </a:lnTo>
                  <a:lnTo>
                    <a:pt x="6744969" y="4241800"/>
                  </a:lnTo>
                  <a:lnTo>
                    <a:pt x="6738111" y="4290314"/>
                  </a:lnTo>
                  <a:lnTo>
                    <a:pt x="6730619" y="4338574"/>
                  </a:lnTo>
                  <a:lnTo>
                    <a:pt x="6722617" y="4386707"/>
                  </a:lnTo>
                  <a:lnTo>
                    <a:pt x="6713982" y="4434586"/>
                  </a:lnTo>
                  <a:lnTo>
                    <a:pt x="6704838" y="4482211"/>
                  </a:lnTo>
                  <a:lnTo>
                    <a:pt x="6695186" y="4529582"/>
                  </a:lnTo>
                  <a:lnTo>
                    <a:pt x="6684898" y="4576826"/>
                  </a:lnTo>
                  <a:lnTo>
                    <a:pt x="6673977" y="4623689"/>
                  </a:lnTo>
                  <a:lnTo>
                    <a:pt x="6662673" y="4670425"/>
                  </a:lnTo>
                  <a:lnTo>
                    <a:pt x="6650736" y="4716907"/>
                  </a:lnTo>
                  <a:lnTo>
                    <a:pt x="6638290" y="4763135"/>
                  </a:lnTo>
                  <a:lnTo>
                    <a:pt x="6625209" y="4808982"/>
                  </a:lnTo>
                  <a:lnTo>
                    <a:pt x="6611746" y="4854702"/>
                  </a:lnTo>
                  <a:lnTo>
                    <a:pt x="6597650" y="4900168"/>
                  </a:lnTo>
                  <a:lnTo>
                    <a:pt x="6583044" y="4945380"/>
                  </a:lnTo>
                  <a:lnTo>
                    <a:pt x="6567932" y="4990211"/>
                  </a:lnTo>
                  <a:lnTo>
                    <a:pt x="6552311" y="5034915"/>
                  </a:lnTo>
                  <a:lnTo>
                    <a:pt x="6536182" y="5079238"/>
                  </a:lnTo>
                  <a:lnTo>
                    <a:pt x="6519544" y="5123307"/>
                  </a:lnTo>
                  <a:lnTo>
                    <a:pt x="6502400" y="5166995"/>
                  </a:lnTo>
                  <a:lnTo>
                    <a:pt x="6484746" y="5210556"/>
                  </a:lnTo>
                  <a:lnTo>
                    <a:pt x="6466586" y="5253736"/>
                  </a:lnTo>
                  <a:lnTo>
                    <a:pt x="6448044" y="5296662"/>
                  </a:lnTo>
                  <a:lnTo>
                    <a:pt x="6428867" y="5339207"/>
                  </a:lnTo>
                  <a:lnTo>
                    <a:pt x="6409309" y="5381498"/>
                  </a:lnTo>
                  <a:lnTo>
                    <a:pt x="6389242" y="5423408"/>
                  </a:lnTo>
                  <a:lnTo>
                    <a:pt x="6368669" y="5465064"/>
                  </a:lnTo>
                  <a:lnTo>
                    <a:pt x="6347586" y="5506466"/>
                  </a:lnTo>
                  <a:lnTo>
                    <a:pt x="6326123" y="5547360"/>
                  </a:lnTo>
                  <a:lnTo>
                    <a:pt x="6304153" y="5588127"/>
                  </a:lnTo>
                  <a:lnTo>
                    <a:pt x="6281673" y="5628386"/>
                  </a:lnTo>
                  <a:lnTo>
                    <a:pt x="6258813" y="5668391"/>
                  </a:lnTo>
                  <a:lnTo>
                    <a:pt x="6235446" y="5708015"/>
                  </a:lnTo>
                  <a:lnTo>
                    <a:pt x="6211696" y="5747385"/>
                  </a:lnTo>
                  <a:lnTo>
                    <a:pt x="6187440" y="5786247"/>
                  </a:lnTo>
                  <a:lnTo>
                    <a:pt x="6162802" y="5824855"/>
                  </a:lnTo>
                  <a:lnTo>
                    <a:pt x="6137656" y="5863082"/>
                  </a:lnTo>
                  <a:lnTo>
                    <a:pt x="6112129" y="5901055"/>
                  </a:lnTo>
                  <a:lnTo>
                    <a:pt x="6086221" y="5938520"/>
                  </a:lnTo>
                  <a:lnTo>
                    <a:pt x="6059805" y="5975604"/>
                  </a:lnTo>
                  <a:lnTo>
                    <a:pt x="6033008" y="6012434"/>
                  </a:lnTo>
                  <a:lnTo>
                    <a:pt x="6005830" y="6048756"/>
                  </a:lnTo>
                  <a:lnTo>
                    <a:pt x="5978144" y="6084824"/>
                  </a:lnTo>
                  <a:lnTo>
                    <a:pt x="5950077" y="6120384"/>
                  </a:lnTo>
                  <a:lnTo>
                    <a:pt x="5921629" y="6155563"/>
                  </a:lnTo>
                  <a:lnTo>
                    <a:pt x="5892800" y="6190361"/>
                  </a:lnTo>
                  <a:lnTo>
                    <a:pt x="5863463" y="6224778"/>
                  </a:lnTo>
                  <a:lnTo>
                    <a:pt x="5833871" y="6258687"/>
                  </a:lnTo>
                  <a:lnTo>
                    <a:pt x="5803773" y="6292342"/>
                  </a:lnTo>
                  <a:lnTo>
                    <a:pt x="5773419" y="6325489"/>
                  </a:lnTo>
                  <a:lnTo>
                    <a:pt x="5742559" y="6358255"/>
                  </a:lnTo>
                  <a:lnTo>
                    <a:pt x="5711317" y="6390513"/>
                  </a:lnTo>
                  <a:lnTo>
                    <a:pt x="5679821" y="6422390"/>
                  </a:lnTo>
                  <a:lnTo>
                    <a:pt x="5647817" y="6453886"/>
                  </a:lnTo>
                  <a:lnTo>
                    <a:pt x="5615559" y="6484874"/>
                  </a:lnTo>
                  <a:lnTo>
                    <a:pt x="5582919" y="6515481"/>
                  </a:lnTo>
                  <a:lnTo>
                    <a:pt x="5549900" y="6545580"/>
                  </a:lnTo>
                  <a:lnTo>
                    <a:pt x="5516498" y="6575298"/>
                  </a:lnTo>
                  <a:lnTo>
                    <a:pt x="5482844" y="6604508"/>
                  </a:lnTo>
                  <a:lnTo>
                    <a:pt x="5448681" y="6633337"/>
                  </a:lnTo>
                  <a:lnTo>
                    <a:pt x="5414390" y="6661658"/>
                  </a:lnTo>
                  <a:lnTo>
                    <a:pt x="5379592" y="6689471"/>
                  </a:lnTo>
                  <a:lnTo>
                    <a:pt x="5344540" y="6716776"/>
                  </a:lnTo>
                  <a:lnTo>
                    <a:pt x="5309108" y="6743700"/>
                  </a:lnTo>
                  <a:lnTo>
                    <a:pt x="5273294" y="6770116"/>
                  </a:lnTo>
                  <a:lnTo>
                    <a:pt x="5237226" y="6796024"/>
                  </a:lnTo>
                  <a:lnTo>
                    <a:pt x="5200904" y="6821424"/>
                  </a:lnTo>
                  <a:lnTo>
                    <a:pt x="5164201" y="6846443"/>
                  </a:lnTo>
                  <a:lnTo>
                    <a:pt x="5127244" y="6870827"/>
                  </a:lnTo>
                  <a:lnTo>
                    <a:pt x="5089906" y="6894830"/>
                  </a:lnTo>
                  <a:lnTo>
                    <a:pt x="5052313" y="6918198"/>
                  </a:lnTo>
                  <a:lnTo>
                    <a:pt x="5014340" y="6941185"/>
                  </a:lnTo>
                  <a:lnTo>
                    <a:pt x="4976113" y="6963537"/>
                  </a:lnTo>
                  <a:lnTo>
                    <a:pt x="4937633" y="6985381"/>
                  </a:lnTo>
                  <a:lnTo>
                    <a:pt x="4898898" y="7006793"/>
                  </a:lnTo>
                  <a:lnTo>
                    <a:pt x="4859782" y="7027633"/>
                  </a:lnTo>
                  <a:lnTo>
                    <a:pt x="4820411" y="7047928"/>
                  </a:lnTo>
                  <a:lnTo>
                    <a:pt x="4780788" y="7067702"/>
                  </a:lnTo>
                  <a:lnTo>
                    <a:pt x="4740909" y="7086930"/>
                  </a:lnTo>
                  <a:lnTo>
                    <a:pt x="4700778" y="7105611"/>
                  </a:lnTo>
                  <a:lnTo>
                    <a:pt x="4660265" y="7123747"/>
                  </a:lnTo>
                  <a:lnTo>
                    <a:pt x="4619625" y="7141337"/>
                  </a:lnTo>
                  <a:lnTo>
                    <a:pt x="4578604" y="7158355"/>
                  </a:lnTo>
                  <a:lnTo>
                    <a:pt x="4537456" y="7174814"/>
                  </a:lnTo>
                  <a:lnTo>
                    <a:pt x="4496054" y="7190714"/>
                  </a:lnTo>
                  <a:lnTo>
                    <a:pt x="4454271" y="7206030"/>
                  </a:lnTo>
                  <a:lnTo>
                    <a:pt x="4412361" y="7220788"/>
                  </a:lnTo>
                  <a:lnTo>
                    <a:pt x="4370196" y="7234948"/>
                  </a:lnTo>
                  <a:lnTo>
                    <a:pt x="4327779" y="7248537"/>
                  </a:lnTo>
                  <a:lnTo>
                    <a:pt x="4285234" y="7261542"/>
                  </a:lnTo>
                  <a:lnTo>
                    <a:pt x="4242308" y="7273950"/>
                  </a:lnTo>
                  <a:lnTo>
                    <a:pt x="4199255" y="7285748"/>
                  </a:lnTo>
                  <a:lnTo>
                    <a:pt x="4156075" y="7296962"/>
                  </a:lnTo>
                  <a:lnTo>
                    <a:pt x="4112513" y="7307567"/>
                  </a:lnTo>
                  <a:lnTo>
                    <a:pt x="4068826" y="7317562"/>
                  </a:lnTo>
                  <a:lnTo>
                    <a:pt x="4024884" y="7326947"/>
                  </a:lnTo>
                  <a:lnTo>
                    <a:pt x="3980815" y="7335710"/>
                  </a:lnTo>
                  <a:lnTo>
                    <a:pt x="3936492" y="7343851"/>
                  </a:lnTo>
                  <a:lnTo>
                    <a:pt x="3892042" y="7351356"/>
                  </a:lnTo>
                  <a:lnTo>
                    <a:pt x="3847338" y="7358240"/>
                  </a:lnTo>
                  <a:lnTo>
                    <a:pt x="3802380" y="7364488"/>
                  </a:lnTo>
                  <a:lnTo>
                    <a:pt x="3757421" y="7370102"/>
                  </a:lnTo>
                  <a:lnTo>
                    <a:pt x="3712082" y="7375067"/>
                  </a:lnTo>
                  <a:lnTo>
                    <a:pt x="3666744" y="7379385"/>
                  </a:lnTo>
                  <a:lnTo>
                    <a:pt x="3621151" y="7383043"/>
                  </a:lnTo>
                  <a:lnTo>
                    <a:pt x="3575430" y="7386053"/>
                  </a:lnTo>
                  <a:lnTo>
                    <a:pt x="3529584" y="7388402"/>
                  </a:lnTo>
                  <a:lnTo>
                    <a:pt x="3483482" y="7390079"/>
                  </a:lnTo>
                  <a:lnTo>
                    <a:pt x="3437255" y="7391095"/>
                  </a:lnTo>
                  <a:lnTo>
                    <a:pt x="3390900" y="7391438"/>
                  </a:lnTo>
                  <a:lnTo>
                    <a:pt x="3344544" y="7391095"/>
                  </a:lnTo>
                  <a:lnTo>
                    <a:pt x="3298317" y="7390079"/>
                  </a:lnTo>
                  <a:lnTo>
                    <a:pt x="3252215" y="7388402"/>
                  </a:lnTo>
                  <a:lnTo>
                    <a:pt x="3206369" y="7386053"/>
                  </a:lnTo>
                  <a:lnTo>
                    <a:pt x="3160648" y="7383043"/>
                  </a:lnTo>
                  <a:lnTo>
                    <a:pt x="3115055" y="7379385"/>
                  </a:lnTo>
                  <a:lnTo>
                    <a:pt x="3069717" y="7375067"/>
                  </a:lnTo>
                  <a:lnTo>
                    <a:pt x="3024378" y="7370102"/>
                  </a:lnTo>
                  <a:lnTo>
                    <a:pt x="2979419" y="7364488"/>
                  </a:lnTo>
                  <a:lnTo>
                    <a:pt x="2934461" y="7358240"/>
                  </a:lnTo>
                  <a:lnTo>
                    <a:pt x="2889757" y="7351356"/>
                  </a:lnTo>
                  <a:lnTo>
                    <a:pt x="2845307" y="7343851"/>
                  </a:lnTo>
                  <a:lnTo>
                    <a:pt x="2800984" y="7335710"/>
                  </a:lnTo>
                  <a:lnTo>
                    <a:pt x="2756915" y="7326947"/>
                  </a:lnTo>
                  <a:lnTo>
                    <a:pt x="2712973" y="7317562"/>
                  </a:lnTo>
                  <a:lnTo>
                    <a:pt x="2669286" y="7307567"/>
                  </a:lnTo>
                  <a:lnTo>
                    <a:pt x="2625725" y="7296962"/>
                  </a:lnTo>
                  <a:lnTo>
                    <a:pt x="2582544" y="7285748"/>
                  </a:lnTo>
                  <a:lnTo>
                    <a:pt x="2539492" y="7273950"/>
                  </a:lnTo>
                  <a:lnTo>
                    <a:pt x="2496565" y="7261542"/>
                  </a:lnTo>
                  <a:lnTo>
                    <a:pt x="2454021" y="7248537"/>
                  </a:lnTo>
                  <a:lnTo>
                    <a:pt x="2411603" y="7234948"/>
                  </a:lnTo>
                  <a:lnTo>
                    <a:pt x="2369438" y="7220788"/>
                  </a:lnTo>
                  <a:lnTo>
                    <a:pt x="2327529" y="7206030"/>
                  </a:lnTo>
                  <a:lnTo>
                    <a:pt x="2285746" y="7190714"/>
                  </a:lnTo>
                  <a:lnTo>
                    <a:pt x="2244344" y="7174814"/>
                  </a:lnTo>
                  <a:lnTo>
                    <a:pt x="2203196" y="7158355"/>
                  </a:lnTo>
                  <a:lnTo>
                    <a:pt x="2162175" y="7141337"/>
                  </a:lnTo>
                  <a:lnTo>
                    <a:pt x="2121534" y="7123747"/>
                  </a:lnTo>
                  <a:lnTo>
                    <a:pt x="2081021" y="7105611"/>
                  </a:lnTo>
                  <a:lnTo>
                    <a:pt x="2040890" y="7086930"/>
                  </a:lnTo>
                  <a:lnTo>
                    <a:pt x="2001011" y="7067702"/>
                  </a:lnTo>
                  <a:lnTo>
                    <a:pt x="1961388" y="7047928"/>
                  </a:lnTo>
                  <a:lnTo>
                    <a:pt x="1922017" y="7027633"/>
                  </a:lnTo>
                  <a:lnTo>
                    <a:pt x="1882902" y="7006793"/>
                  </a:lnTo>
                  <a:lnTo>
                    <a:pt x="1844167" y="6985381"/>
                  </a:lnTo>
                  <a:lnTo>
                    <a:pt x="1805686" y="6963537"/>
                  </a:lnTo>
                  <a:lnTo>
                    <a:pt x="1767459" y="6941185"/>
                  </a:lnTo>
                  <a:lnTo>
                    <a:pt x="1729486" y="6918198"/>
                  </a:lnTo>
                  <a:lnTo>
                    <a:pt x="1691894" y="6894830"/>
                  </a:lnTo>
                  <a:lnTo>
                    <a:pt x="1654555" y="6870827"/>
                  </a:lnTo>
                  <a:lnTo>
                    <a:pt x="1617598" y="6846443"/>
                  </a:lnTo>
                  <a:lnTo>
                    <a:pt x="1580896" y="6821424"/>
                  </a:lnTo>
                  <a:lnTo>
                    <a:pt x="1544573" y="6796024"/>
                  </a:lnTo>
                  <a:lnTo>
                    <a:pt x="1508505" y="6770116"/>
                  </a:lnTo>
                  <a:lnTo>
                    <a:pt x="1472692" y="6743700"/>
                  </a:lnTo>
                  <a:lnTo>
                    <a:pt x="1437258" y="6716776"/>
                  </a:lnTo>
                  <a:lnTo>
                    <a:pt x="1402206" y="6689471"/>
                  </a:lnTo>
                  <a:lnTo>
                    <a:pt x="1367408" y="6661658"/>
                  </a:lnTo>
                  <a:lnTo>
                    <a:pt x="1333119" y="6633337"/>
                  </a:lnTo>
                  <a:lnTo>
                    <a:pt x="1298955" y="6604508"/>
                  </a:lnTo>
                  <a:lnTo>
                    <a:pt x="1265301" y="6575298"/>
                  </a:lnTo>
                  <a:lnTo>
                    <a:pt x="1231900" y="6545580"/>
                  </a:lnTo>
                  <a:lnTo>
                    <a:pt x="1198879" y="6515481"/>
                  </a:lnTo>
                  <a:lnTo>
                    <a:pt x="1166241" y="6484874"/>
                  </a:lnTo>
                  <a:lnTo>
                    <a:pt x="1133982" y="6453886"/>
                  </a:lnTo>
                  <a:lnTo>
                    <a:pt x="1101978" y="6422390"/>
                  </a:lnTo>
                  <a:lnTo>
                    <a:pt x="1070482" y="6390513"/>
                  </a:lnTo>
                  <a:lnTo>
                    <a:pt x="1039241" y="6358255"/>
                  </a:lnTo>
                  <a:lnTo>
                    <a:pt x="1008379" y="6325489"/>
                  </a:lnTo>
                  <a:lnTo>
                    <a:pt x="978026" y="6292342"/>
                  </a:lnTo>
                  <a:lnTo>
                    <a:pt x="947927" y="6258687"/>
                  </a:lnTo>
                  <a:lnTo>
                    <a:pt x="918336" y="6224778"/>
                  </a:lnTo>
                  <a:lnTo>
                    <a:pt x="889000" y="6190361"/>
                  </a:lnTo>
                  <a:lnTo>
                    <a:pt x="860171" y="6155563"/>
                  </a:lnTo>
                  <a:lnTo>
                    <a:pt x="831723" y="6120384"/>
                  </a:lnTo>
                  <a:lnTo>
                    <a:pt x="803655" y="6084824"/>
                  </a:lnTo>
                  <a:lnTo>
                    <a:pt x="775970" y="6048756"/>
                  </a:lnTo>
                  <a:lnTo>
                    <a:pt x="748792" y="6012434"/>
                  </a:lnTo>
                  <a:lnTo>
                    <a:pt x="721995" y="5975604"/>
                  </a:lnTo>
                  <a:lnTo>
                    <a:pt x="695578" y="5938520"/>
                  </a:lnTo>
                  <a:lnTo>
                    <a:pt x="669671" y="5901055"/>
                  </a:lnTo>
                  <a:lnTo>
                    <a:pt x="644144" y="5863082"/>
                  </a:lnTo>
                  <a:lnTo>
                    <a:pt x="618998" y="5824855"/>
                  </a:lnTo>
                  <a:lnTo>
                    <a:pt x="594359" y="5786247"/>
                  </a:lnTo>
                  <a:lnTo>
                    <a:pt x="570102" y="5747385"/>
                  </a:lnTo>
                  <a:lnTo>
                    <a:pt x="546353" y="5708015"/>
                  </a:lnTo>
                  <a:lnTo>
                    <a:pt x="522985" y="5668391"/>
                  </a:lnTo>
                  <a:lnTo>
                    <a:pt x="500125" y="5628386"/>
                  </a:lnTo>
                  <a:lnTo>
                    <a:pt x="477647" y="5588127"/>
                  </a:lnTo>
                  <a:lnTo>
                    <a:pt x="455675" y="5547360"/>
                  </a:lnTo>
                  <a:lnTo>
                    <a:pt x="434213" y="5506466"/>
                  </a:lnTo>
                  <a:lnTo>
                    <a:pt x="413130" y="5465064"/>
                  </a:lnTo>
                  <a:lnTo>
                    <a:pt x="392556" y="5423408"/>
                  </a:lnTo>
                  <a:lnTo>
                    <a:pt x="372491" y="5381498"/>
                  </a:lnTo>
                  <a:lnTo>
                    <a:pt x="352932" y="5339207"/>
                  </a:lnTo>
                  <a:lnTo>
                    <a:pt x="333755" y="5296662"/>
                  </a:lnTo>
                  <a:lnTo>
                    <a:pt x="315214" y="5253736"/>
                  </a:lnTo>
                  <a:lnTo>
                    <a:pt x="297052" y="5210556"/>
                  </a:lnTo>
                  <a:lnTo>
                    <a:pt x="279400" y="5166995"/>
                  </a:lnTo>
                  <a:lnTo>
                    <a:pt x="262254" y="5123307"/>
                  </a:lnTo>
                  <a:lnTo>
                    <a:pt x="245618" y="5079238"/>
                  </a:lnTo>
                  <a:lnTo>
                    <a:pt x="229489" y="5034915"/>
                  </a:lnTo>
                  <a:lnTo>
                    <a:pt x="213868" y="4990211"/>
                  </a:lnTo>
                  <a:lnTo>
                    <a:pt x="198754" y="4945380"/>
                  </a:lnTo>
                  <a:lnTo>
                    <a:pt x="184150" y="4900168"/>
                  </a:lnTo>
                  <a:lnTo>
                    <a:pt x="170052" y="4854702"/>
                  </a:lnTo>
                  <a:lnTo>
                    <a:pt x="156591" y="4808982"/>
                  </a:lnTo>
                  <a:lnTo>
                    <a:pt x="143509" y="4763135"/>
                  </a:lnTo>
                  <a:lnTo>
                    <a:pt x="131064" y="4716907"/>
                  </a:lnTo>
                  <a:lnTo>
                    <a:pt x="119125" y="4670425"/>
                  </a:lnTo>
                  <a:lnTo>
                    <a:pt x="107823" y="4623689"/>
                  </a:lnTo>
                  <a:lnTo>
                    <a:pt x="96900" y="4576826"/>
                  </a:lnTo>
                  <a:lnTo>
                    <a:pt x="86614" y="4529582"/>
                  </a:lnTo>
                  <a:lnTo>
                    <a:pt x="76961" y="4482211"/>
                  </a:lnTo>
                  <a:lnTo>
                    <a:pt x="67818" y="4434586"/>
                  </a:lnTo>
                  <a:lnTo>
                    <a:pt x="59181" y="4386707"/>
                  </a:lnTo>
                  <a:lnTo>
                    <a:pt x="51180" y="4338574"/>
                  </a:lnTo>
                  <a:lnTo>
                    <a:pt x="43688" y="4290314"/>
                  </a:lnTo>
                  <a:lnTo>
                    <a:pt x="36702" y="4241800"/>
                  </a:lnTo>
                  <a:lnTo>
                    <a:pt x="30479" y="4193159"/>
                  </a:lnTo>
                  <a:lnTo>
                    <a:pt x="24765" y="4144264"/>
                  </a:lnTo>
                  <a:lnTo>
                    <a:pt x="19557" y="4095115"/>
                  </a:lnTo>
                  <a:lnTo>
                    <a:pt x="14985" y="4045839"/>
                  </a:lnTo>
                  <a:lnTo>
                    <a:pt x="11049" y="3996309"/>
                  </a:lnTo>
                  <a:lnTo>
                    <a:pt x="7747" y="3946652"/>
                  </a:lnTo>
                  <a:lnTo>
                    <a:pt x="4952" y="3896868"/>
                  </a:lnTo>
                  <a:lnTo>
                    <a:pt x="2794" y="3846830"/>
                  </a:lnTo>
                  <a:lnTo>
                    <a:pt x="1270" y="3796665"/>
                  </a:lnTo>
                  <a:lnTo>
                    <a:pt x="253" y="3746246"/>
                  </a:lnTo>
                  <a:lnTo>
                    <a:pt x="0" y="3695700"/>
                  </a:lnTo>
                  <a:close/>
                </a:path>
              </a:pathLst>
            </a:custGeom>
            <a:ln w="12700">
              <a:solidFill>
                <a:srgbClr val="126E54"/>
              </a:solidFill>
            </a:ln>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4800" b="0" spc="90" dirty="0">
                <a:solidFill>
                  <a:srgbClr val="897C5C"/>
                </a:solidFill>
                <a:latin typeface="Cambria"/>
                <a:cs typeface="Cambria"/>
              </a:rPr>
              <a:t>GALLERY</a:t>
            </a:r>
            <a:endParaRPr sz="4800">
              <a:latin typeface="Cambria"/>
              <a:cs typeface="Cambria"/>
            </a:endParaRPr>
          </a:p>
        </p:txBody>
      </p:sp>
      <p:grpSp>
        <p:nvGrpSpPr>
          <p:cNvPr id="3" name="object 3"/>
          <p:cNvGrpSpPr/>
          <p:nvPr/>
        </p:nvGrpSpPr>
        <p:grpSpPr>
          <a:xfrm>
            <a:off x="0" y="1028062"/>
            <a:ext cx="18288000" cy="9258935"/>
            <a:chOff x="0" y="1028062"/>
            <a:chExt cx="18288000" cy="9258935"/>
          </a:xfrm>
        </p:grpSpPr>
        <p:pic>
          <p:nvPicPr>
            <p:cNvPr id="4" name="object 4"/>
            <p:cNvPicPr/>
            <p:nvPr/>
          </p:nvPicPr>
          <p:blipFill>
            <a:blip r:embed="rId2" cstate="print"/>
            <a:stretch>
              <a:fillRect/>
            </a:stretch>
          </p:blipFill>
          <p:spPr>
            <a:xfrm>
              <a:off x="3027576" y="9733954"/>
              <a:ext cx="1751394" cy="66673"/>
            </a:xfrm>
            <a:prstGeom prst="rect">
              <a:avLst/>
            </a:prstGeom>
          </p:spPr>
        </p:pic>
        <p:pic>
          <p:nvPicPr>
            <p:cNvPr id="5" name="object 5"/>
            <p:cNvPicPr/>
            <p:nvPr/>
          </p:nvPicPr>
          <p:blipFill>
            <a:blip r:embed="rId3" cstate="print"/>
            <a:stretch>
              <a:fillRect/>
            </a:stretch>
          </p:blipFill>
          <p:spPr>
            <a:xfrm>
              <a:off x="0" y="1028062"/>
              <a:ext cx="18287999" cy="9256266"/>
            </a:xfrm>
            <a:prstGeom prst="rect">
              <a:avLst/>
            </a:prstGeom>
          </p:spPr>
        </p:pic>
        <p:pic>
          <p:nvPicPr>
            <p:cNvPr id="6" name="object 6"/>
            <p:cNvPicPr/>
            <p:nvPr/>
          </p:nvPicPr>
          <p:blipFill>
            <a:blip r:embed="rId4" cstate="print"/>
            <a:stretch>
              <a:fillRect/>
            </a:stretch>
          </p:blipFill>
          <p:spPr>
            <a:xfrm>
              <a:off x="0" y="5828706"/>
              <a:ext cx="8991599" cy="4457699"/>
            </a:xfrm>
            <a:prstGeom prst="rect">
              <a:avLst/>
            </a:prstGeom>
          </p:spPr>
        </p:pic>
        <p:pic>
          <p:nvPicPr>
            <p:cNvPr id="7" name="object 7"/>
            <p:cNvPicPr/>
            <p:nvPr/>
          </p:nvPicPr>
          <p:blipFill>
            <a:blip r:embed="rId5" cstate="print"/>
            <a:stretch>
              <a:fillRect/>
            </a:stretch>
          </p:blipFill>
          <p:spPr>
            <a:xfrm>
              <a:off x="9144000" y="1028065"/>
              <a:ext cx="9144000" cy="4648199"/>
            </a:xfrm>
            <a:prstGeom prst="rect">
              <a:avLst/>
            </a:prstGeom>
          </p:spPr>
        </p:pic>
        <p:pic>
          <p:nvPicPr>
            <p:cNvPr id="8" name="object 8"/>
            <p:cNvPicPr/>
            <p:nvPr/>
          </p:nvPicPr>
          <p:blipFill>
            <a:blip r:embed="rId6" cstate="print"/>
            <a:stretch>
              <a:fillRect/>
            </a:stretch>
          </p:blipFill>
          <p:spPr>
            <a:xfrm>
              <a:off x="0" y="1028065"/>
              <a:ext cx="8991599" cy="4648199"/>
            </a:xfrm>
            <a:prstGeom prst="rect">
              <a:avLst/>
            </a:prstGeom>
          </p:spPr>
        </p:pic>
        <p:pic>
          <p:nvPicPr>
            <p:cNvPr id="9" name="object 9"/>
            <p:cNvPicPr/>
            <p:nvPr/>
          </p:nvPicPr>
          <p:blipFill>
            <a:blip r:embed="rId7" cstate="print"/>
            <a:stretch>
              <a:fillRect/>
            </a:stretch>
          </p:blipFill>
          <p:spPr>
            <a:xfrm>
              <a:off x="9144000" y="5904905"/>
              <a:ext cx="9144000" cy="4381497"/>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6"/>
            </a:xfrm>
            <a:prstGeom prst="rect">
              <a:avLst/>
            </a:prstGeom>
          </p:spPr>
        </p:pic>
        <p:sp>
          <p:nvSpPr>
            <p:cNvPr id="4" name="object 4"/>
            <p:cNvSpPr/>
            <p:nvPr/>
          </p:nvSpPr>
          <p:spPr>
            <a:xfrm>
              <a:off x="15255366" y="7603363"/>
              <a:ext cx="1053465" cy="1179195"/>
            </a:xfrm>
            <a:custGeom>
              <a:avLst/>
              <a:gdLst/>
              <a:ahLst/>
              <a:cxnLst/>
              <a:rect l="l" t="t" r="r" b="b"/>
              <a:pathLst>
                <a:path w="1053465" h="1179195">
                  <a:moveTo>
                    <a:pt x="541019" y="0"/>
                  </a:moveTo>
                  <a:lnTo>
                    <a:pt x="495426" y="3174"/>
                  </a:lnTo>
                  <a:lnTo>
                    <a:pt x="449706" y="10159"/>
                  </a:lnTo>
                  <a:lnTo>
                    <a:pt x="404113" y="21081"/>
                  </a:lnTo>
                  <a:lnTo>
                    <a:pt x="358775" y="35940"/>
                  </a:lnTo>
                  <a:lnTo>
                    <a:pt x="314071" y="54990"/>
                  </a:lnTo>
                  <a:lnTo>
                    <a:pt x="271017" y="77723"/>
                  </a:lnTo>
                  <a:lnTo>
                    <a:pt x="230886" y="103377"/>
                  </a:lnTo>
                  <a:lnTo>
                    <a:pt x="193548" y="131825"/>
                  </a:lnTo>
                  <a:lnTo>
                    <a:pt x="159257" y="162940"/>
                  </a:lnTo>
                  <a:lnTo>
                    <a:pt x="127888" y="196214"/>
                  </a:lnTo>
                  <a:lnTo>
                    <a:pt x="99821" y="231647"/>
                  </a:lnTo>
                  <a:lnTo>
                    <a:pt x="75056" y="268858"/>
                  </a:lnTo>
                  <a:lnTo>
                    <a:pt x="53594" y="307720"/>
                  </a:lnTo>
                  <a:lnTo>
                    <a:pt x="35559" y="347979"/>
                  </a:lnTo>
                  <a:lnTo>
                    <a:pt x="21081" y="389254"/>
                  </a:lnTo>
                  <a:lnTo>
                    <a:pt x="10286" y="431418"/>
                  </a:lnTo>
                  <a:lnTo>
                    <a:pt x="3175" y="474217"/>
                  </a:lnTo>
                  <a:lnTo>
                    <a:pt x="0" y="517524"/>
                  </a:lnTo>
                  <a:lnTo>
                    <a:pt x="761" y="560831"/>
                  </a:lnTo>
                  <a:lnTo>
                    <a:pt x="5461" y="604138"/>
                  </a:lnTo>
                  <a:lnTo>
                    <a:pt x="14223" y="647191"/>
                  </a:lnTo>
                  <a:lnTo>
                    <a:pt x="27304" y="689609"/>
                  </a:lnTo>
                  <a:lnTo>
                    <a:pt x="44703" y="731265"/>
                  </a:lnTo>
                  <a:lnTo>
                    <a:pt x="257301" y="1178686"/>
                  </a:lnTo>
                  <a:lnTo>
                    <a:pt x="739140" y="949832"/>
                  </a:lnTo>
                  <a:lnTo>
                    <a:pt x="782065" y="927099"/>
                  </a:lnTo>
                  <a:lnTo>
                    <a:pt x="822325" y="901445"/>
                  </a:lnTo>
                  <a:lnTo>
                    <a:pt x="859663" y="872997"/>
                  </a:lnTo>
                  <a:lnTo>
                    <a:pt x="893952" y="841882"/>
                  </a:lnTo>
                  <a:lnTo>
                    <a:pt x="925194" y="808608"/>
                  </a:lnTo>
                  <a:lnTo>
                    <a:pt x="953261" y="773175"/>
                  </a:lnTo>
                  <a:lnTo>
                    <a:pt x="978026" y="735964"/>
                  </a:lnTo>
                  <a:lnTo>
                    <a:pt x="999490" y="697102"/>
                  </a:lnTo>
                  <a:lnTo>
                    <a:pt x="1017523" y="656843"/>
                  </a:lnTo>
                  <a:lnTo>
                    <a:pt x="1032001" y="615568"/>
                  </a:lnTo>
                  <a:lnTo>
                    <a:pt x="1042796" y="573404"/>
                  </a:lnTo>
                  <a:lnTo>
                    <a:pt x="1049909" y="530605"/>
                  </a:lnTo>
                  <a:lnTo>
                    <a:pt x="1053084" y="487298"/>
                  </a:lnTo>
                  <a:lnTo>
                    <a:pt x="1052321" y="443991"/>
                  </a:lnTo>
                  <a:lnTo>
                    <a:pt x="1047623" y="400684"/>
                  </a:lnTo>
                  <a:lnTo>
                    <a:pt x="1038859" y="357631"/>
                  </a:lnTo>
                  <a:lnTo>
                    <a:pt x="1025778" y="315213"/>
                  </a:lnTo>
                  <a:lnTo>
                    <a:pt x="1008379" y="273557"/>
                  </a:lnTo>
                  <a:lnTo>
                    <a:pt x="987044" y="233806"/>
                  </a:lnTo>
                  <a:lnTo>
                    <a:pt x="962405" y="196849"/>
                  </a:lnTo>
                  <a:lnTo>
                    <a:pt x="934719" y="162940"/>
                  </a:lnTo>
                  <a:lnTo>
                    <a:pt x="904240" y="131825"/>
                  </a:lnTo>
                  <a:lnTo>
                    <a:pt x="870838" y="103758"/>
                  </a:lnTo>
                  <a:lnTo>
                    <a:pt x="835405" y="78993"/>
                  </a:lnTo>
                  <a:lnTo>
                    <a:pt x="797686" y="57403"/>
                  </a:lnTo>
                  <a:lnTo>
                    <a:pt x="758190" y="39115"/>
                  </a:lnTo>
                  <a:lnTo>
                    <a:pt x="717042" y="24256"/>
                  </a:lnTo>
                  <a:lnTo>
                    <a:pt x="674496" y="12826"/>
                  </a:lnTo>
                  <a:lnTo>
                    <a:pt x="630809" y="4825"/>
                  </a:lnTo>
                  <a:lnTo>
                    <a:pt x="586231" y="634"/>
                  </a:lnTo>
                  <a:lnTo>
                    <a:pt x="541019" y="0"/>
                  </a:lnTo>
                  <a:close/>
                </a:path>
              </a:pathLst>
            </a:custGeom>
            <a:solidFill>
              <a:srgbClr val="92928D"/>
            </a:solidFill>
          </p:spPr>
          <p:txBody>
            <a:bodyPr wrap="square" lIns="0" tIns="0" rIns="0" bIns="0" rtlCol="0"/>
            <a:lstStyle/>
            <a:p>
              <a:endParaRPr/>
            </a:p>
          </p:txBody>
        </p:sp>
        <p:sp>
          <p:nvSpPr>
            <p:cNvPr id="5" name="object 5"/>
            <p:cNvSpPr/>
            <p:nvPr/>
          </p:nvSpPr>
          <p:spPr>
            <a:xfrm>
              <a:off x="15255366" y="7603363"/>
              <a:ext cx="1053465" cy="1179195"/>
            </a:xfrm>
            <a:custGeom>
              <a:avLst/>
              <a:gdLst/>
              <a:ahLst/>
              <a:cxnLst/>
              <a:rect l="l" t="t" r="r" b="b"/>
              <a:pathLst>
                <a:path w="1053465" h="1179195">
                  <a:moveTo>
                    <a:pt x="1008379" y="273557"/>
                  </a:moveTo>
                  <a:lnTo>
                    <a:pt x="1025778" y="315213"/>
                  </a:lnTo>
                  <a:lnTo>
                    <a:pt x="1038859" y="357631"/>
                  </a:lnTo>
                  <a:lnTo>
                    <a:pt x="1047623" y="400684"/>
                  </a:lnTo>
                  <a:lnTo>
                    <a:pt x="1052321" y="443991"/>
                  </a:lnTo>
                  <a:lnTo>
                    <a:pt x="1053084" y="487298"/>
                  </a:lnTo>
                  <a:lnTo>
                    <a:pt x="1049909" y="530605"/>
                  </a:lnTo>
                  <a:lnTo>
                    <a:pt x="1042796" y="573404"/>
                  </a:lnTo>
                  <a:lnTo>
                    <a:pt x="1032001" y="615568"/>
                  </a:lnTo>
                  <a:lnTo>
                    <a:pt x="1017523" y="656843"/>
                  </a:lnTo>
                  <a:lnTo>
                    <a:pt x="999490" y="697102"/>
                  </a:lnTo>
                  <a:lnTo>
                    <a:pt x="978026" y="735964"/>
                  </a:lnTo>
                  <a:lnTo>
                    <a:pt x="953261" y="773175"/>
                  </a:lnTo>
                  <a:lnTo>
                    <a:pt x="925194" y="808608"/>
                  </a:lnTo>
                  <a:lnTo>
                    <a:pt x="893952" y="841882"/>
                  </a:lnTo>
                  <a:lnTo>
                    <a:pt x="859663" y="872997"/>
                  </a:lnTo>
                  <a:lnTo>
                    <a:pt x="822325" y="901445"/>
                  </a:lnTo>
                  <a:lnTo>
                    <a:pt x="782065" y="927099"/>
                  </a:lnTo>
                  <a:lnTo>
                    <a:pt x="739140" y="949832"/>
                  </a:lnTo>
                  <a:lnTo>
                    <a:pt x="695325" y="970660"/>
                  </a:lnTo>
                  <a:lnTo>
                    <a:pt x="651509" y="991361"/>
                  </a:lnTo>
                  <a:lnTo>
                    <a:pt x="607694" y="1012189"/>
                  </a:lnTo>
                  <a:lnTo>
                    <a:pt x="563879" y="1033017"/>
                  </a:lnTo>
                  <a:lnTo>
                    <a:pt x="520065" y="1053845"/>
                  </a:lnTo>
                  <a:lnTo>
                    <a:pt x="476376" y="1074673"/>
                  </a:lnTo>
                  <a:lnTo>
                    <a:pt x="432561" y="1095374"/>
                  </a:lnTo>
                  <a:lnTo>
                    <a:pt x="388746" y="1116202"/>
                  </a:lnTo>
                  <a:lnTo>
                    <a:pt x="344931" y="1137030"/>
                  </a:lnTo>
                  <a:lnTo>
                    <a:pt x="301117" y="1157858"/>
                  </a:lnTo>
                  <a:lnTo>
                    <a:pt x="257301" y="1178686"/>
                  </a:lnTo>
                  <a:lnTo>
                    <a:pt x="236092" y="1133982"/>
                  </a:lnTo>
                  <a:lnTo>
                    <a:pt x="214756" y="1089151"/>
                  </a:lnTo>
                  <a:lnTo>
                    <a:pt x="193548" y="1044447"/>
                  </a:lnTo>
                  <a:lnTo>
                    <a:pt x="172211" y="999743"/>
                  </a:lnTo>
                  <a:lnTo>
                    <a:pt x="151002" y="954912"/>
                  </a:lnTo>
                  <a:lnTo>
                    <a:pt x="129794" y="910208"/>
                  </a:lnTo>
                  <a:lnTo>
                    <a:pt x="108457" y="865504"/>
                  </a:lnTo>
                  <a:lnTo>
                    <a:pt x="87248" y="820673"/>
                  </a:lnTo>
                  <a:lnTo>
                    <a:pt x="65913" y="775969"/>
                  </a:lnTo>
                  <a:lnTo>
                    <a:pt x="44703" y="731265"/>
                  </a:lnTo>
                  <a:lnTo>
                    <a:pt x="27304" y="689609"/>
                  </a:lnTo>
                  <a:lnTo>
                    <a:pt x="14223" y="647191"/>
                  </a:lnTo>
                  <a:lnTo>
                    <a:pt x="5461" y="604138"/>
                  </a:lnTo>
                  <a:lnTo>
                    <a:pt x="761" y="560831"/>
                  </a:lnTo>
                  <a:lnTo>
                    <a:pt x="0" y="517524"/>
                  </a:lnTo>
                  <a:lnTo>
                    <a:pt x="3175" y="474217"/>
                  </a:lnTo>
                  <a:lnTo>
                    <a:pt x="10286" y="431418"/>
                  </a:lnTo>
                  <a:lnTo>
                    <a:pt x="21081" y="389254"/>
                  </a:lnTo>
                  <a:lnTo>
                    <a:pt x="35559" y="347979"/>
                  </a:lnTo>
                  <a:lnTo>
                    <a:pt x="53594" y="307720"/>
                  </a:lnTo>
                  <a:lnTo>
                    <a:pt x="75056" y="268858"/>
                  </a:lnTo>
                  <a:lnTo>
                    <a:pt x="99821" y="231647"/>
                  </a:lnTo>
                  <a:lnTo>
                    <a:pt x="127888" y="196214"/>
                  </a:lnTo>
                  <a:lnTo>
                    <a:pt x="159257" y="162940"/>
                  </a:lnTo>
                  <a:lnTo>
                    <a:pt x="193548" y="131825"/>
                  </a:lnTo>
                  <a:lnTo>
                    <a:pt x="230886" y="103377"/>
                  </a:lnTo>
                  <a:lnTo>
                    <a:pt x="271017" y="77723"/>
                  </a:lnTo>
                  <a:lnTo>
                    <a:pt x="314071" y="54990"/>
                  </a:lnTo>
                  <a:lnTo>
                    <a:pt x="358775" y="35940"/>
                  </a:lnTo>
                  <a:lnTo>
                    <a:pt x="404113" y="21081"/>
                  </a:lnTo>
                  <a:lnTo>
                    <a:pt x="449706" y="10159"/>
                  </a:lnTo>
                  <a:lnTo>
                    <a:pt x="495426" y="3174"/>
                  </a:lnTo>
                  <a:lnTo>
                    <a:pt x="541019" y="0"/>
                  </a:lnTo>
                  <a:lnTo>
                    <a:pt x="586231" y="634"/>
                  </a:lnTo>
                  <a:lnTo>
                    <a:pt x="630809" y="4825"/>
                  </a:lnTo>
                  <a:lnTo>
                    <a:pt x="674496" y="12826"/>
                  </a:lnTo>
                  <a:lnTo>
                    <a:pt x="717042" y="24256"/>
                  </a:lnTo>
                  <a:lnTo>
                    <a:pt x="758190" y="39115"/>
                  </a:lnTo>
                  <a:lnTo>
                    <a:pt x="797686" y="57403"/>
                  </a:lnTo>
                  <a:lnTo>
                    <a:pt x="835405" y="78993"/>
                  </a:lnTo>
                  <a:lnTo>
                    <a:pt x="870838" y="103758"/>
                  </a:lnTo>
                  <a:lnTo>
                    <a:pt x="904113" y="131698"/>
                  </a:lnTo>
                  <a:lnTo>
                    <a:pt x="934719" y="162813"/>
                  </a:lnTo>
                  <a:lnTo>
                    <a:pt x="962405" y="196849"/>
                  </a:lnTo>
                  <a:lnTo>
                    <a:pt x="987044" y="233806"/>
                  </a:lnTo>
                  <a:lnTo>
                    <a:pt x="1008379" y="273557"/>
                  </a:lnTo>
                  <a:close/>
                </a:path>
              </a:pathLst>
            </a:custGeom>
            <a:ln w="12700">
              <a:solidFill>
                <a:srgbClr val="0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5773400" y="9334500"/>
              <a:ext cx="2216657" cy="557212"/>
            </a:xfrm>
            <a:prstGeom prst="rect">
              <a:avLst/>
            </a:prstGeom>
          </p:spPr>
        </p:pic>
        <p:pic>
          <p:nvPicPr>
            <p:cNvPr id="7" name="object 7"/>
            <p:cNvPicPr/>
            <p:nvPr/>
          </p:nvPicPr>
          <p:blipFill>
            <a:blip r:embed="rId4" cstate="print"/>
            <a:stretch>
              <a:fillRect/>
            </a:stretch>
          </p:blipFill>
          <p:spPr>
            <a:xfrm>
              <a:off x="0" y="8648696"/>
              <a:ext cx="3943349" cy="1523998"/>
            </a:xfrm>
            <a:prstGeom prst="rect">
              <a:avLst/>
            </a:prstGeom>
          </p:spPr>
        </p:pic>
        <p:pic>
          <p:nvPicPr>
            <p:cNvPr id="8" name="object 8"/>
            <p:cNvPicPr/>
            <p:nvPr/>
          </p:nvPicPr>
          <p:blipFill>
            <a:blip r:embed="rId5" cstate="print"/>
            <a:stretch>
              <a:fillRect/>
            </a:stretch>
          </p:blipFill>
          <p:spPr>
            <a:xfrm>
              <a:off x="15392146" y="7436104"/>
              <a:ext cx="794702" cy="1493901"/>
            </a:xfrm>
            <a:prstGeom prst="rect">
              <a:avLst/>
            </a:prstGeom>
          </p:spPr>
        </p:pic>
      </p:grpSp>
      <p:sp>
        <p:nvSpPr>
          <p:cNvPr id="9" name="object 9"/>
          <p:cNvSpPr txBox="1">
            <a:spLocks noGrp="1"/>
          </p:cNvSpPr>
          <p:nvPr>
            <p:ph type="title"/>
          </p:nvPr>
        </p:nvSpPr>
        <p:spPr>
          <a:xfrm>
            <a:off x="685291" y="683747"/>
            <a:ext cx="1988820" cy="936625"/>
          </a:xfrm>
          <a:prstGeom prst="rect">
            <a:avLst/>
          </a:prstGeom>
        </p:spPr>
        <p:txBody>
          <a:bodyPr vert="horz" wrap="square" lIns="0" tIns="109220" rIns="0" bIns="0" rtlCol="0">
            <a:spAutoFit/>
          </a:bodyPr>
          <a:lstStyle/>
          <a:p>
            <a:pPr marL="12700">
              <a:lnSpc>
                <a:spcPct val="100000"/>
              </a:lnSpc>
              <a:spcBef>
                <a:spcPts val="860"/>
              </a:spcBef>
            </a:pPr>
            <a:r>
              <a:rPr spc="-295" dirty="0">
                <a:solidFill>
                  <a:srgbClr val="000000"/>
                </a:solidFill>
              </a:rPr>
              <a:t>01</a:t>
            </a:r>
            <a:r>
              <a:rPr spc="-70" dirty="0">
                <a:solidFill>
                  <a:srgbClr val="000000"/>
                </a:solidFill>
              </a:rPr>
              <a:t> </a:t>
            </a:r>
            <a:r>
              <a:rPr spc="-10" dirty="0">
                <a:solidFill>
                  <a:srgbClr val="000000"/>
                </a:solidFill>
              </a:rPr>
              <a:t>Minutes</a:t>
            </a:r>
          </a:p>
          <a:p>
            <a:pPr marL="12700">
              <a:lnSpc>
                <a:spcPct val="100000"/>
              </a:lnSpc>
              <a:spcBef>
                <a:spcPts val="530"/>
              </a:spcBef>
            </a:pPr>
            <a:r>
              <a:rPr sz="2000" b="0" spc="-25" dirty="0">
                <a:solidFill>
                  <a:srgbClr val="000000"/>
                </a:solidFill>
                <a:latin typeface="Verdana"/>
                <a:cs typeface="Verdana"/>
              </a:rPr>
              <a:t>IMG</a:t>
            </a:r>
            <a:r>
              <a:rPr sz="2000" b="0" spc="-185" dirty="0">
                <a:solidFill>
                  <a:srgbClr val="000000"/>
                </a:solidFill>
                <a:latin typeface="Verdana"/>
                <a:cs typeface="Verdana"/>
              </a:rPr>
              <a:t> </a:t>
            </a:r>
            <a:r>
              <a:rPr sz="2000" b="0" spc="-10" dirty="0">
                <a:solidFill>
                  <a:srgbClr val="000000"/>
                </a:solidFill>
                <a:latin typeface="Verdana"/>
                <a:cs typeface="Verdana"/>
              </a:rPr>
              <a:t>Worlds</a:t>
            </a:r>
            <a:endParaRPr sz="2000">
              <a:latin typeface="Verdana"/>
              <a:cs typeface="Verdana"/>
            </a:endParaRPr>
          </a:p>
        </p:txBody>
      </p:sp>
      <p:sp>
        <p:nvSpPr>
          <p:cNvPr id="10" name="object 10"/>
          <p:cNvSpPr txBox="1"/>
          <p:nvPr/>
        </p:nvSpPr>
        <p:spPr>
          <a:xfrm>
            <a:off x="685291" y="1910566"/>
            <a:ext cx="2494915" cy="3757929"/>
          </a:xfrm>
          <a:prstGeom prst="rect">
            <a:avLst/>
          </a:prstGeom>
        </p:spPr>
        <p:txBody>
          <a:bodyPr vert="horz" wrap="square" lIns="0" tIns="109220" rIns="0" bIns="0" rtlCol="0">
            <a:spAutoFit/>
          </a:bodyPr>
          <a:lstStyle/>
          <a:p>
            <a:pPr marL="12700">
              <a:lnSpc>
                <a:spcPct val="100000"/>
              </a:lnSpc>
              <a:spcBef>
                <a:spcPts val="860"/>
              </a:spcBef>
            </a:pPr>
            <a:r>
              <a:rPr sz="2900" b="1" dirty="0">
                <a:latin typeface="Tahoma"/>
                <a:cs typeface="Tahoma"/>
              </a:rPr>
              <a:t>05</a:t>
            </a:r>
            <a:r>
              <a:rPr sz="2900" b="1" spc="-80" dirty="0">
                <a:latin typeface="Tahoma"/>
                <a:cs typeface="Tahoma"/>
              </a:rPr>
              <a:t> </a:t>
            </a:r>
            <a:r>
              <a:rPr sz="2900" b="1" spc="-10" dirty="0">
                <a:latin typeface="Tahoma"/>
                <a:cs typeface="Tahoma"/>
              </a:rPr>
              <a:t>Minutes</a:t>
            </a:r>
            <a:endParaRPr sz="2900">
              <a:latin typeface="Tahoma"/>
              <a:cs typeface="Tahoma"/>
            </a:endParaRPr>
          </a:p>
          <a:p>
            <a:pPr marL="12700">
              <a:lnSpc>
                <a:spcPct val="100000"/>
              </a:lnSpc>
              <a:spcBef>
                <a:spcPts val="530"/>
              </a:spcBef>
            </a:pPr>
            <a:r>
              <a:rPr sz="2000" dirty="0">
                <a:latin typeface="Verdana"/>
                <a:cs typeface="Verdana"/>
              </a:rPr>
              <a:t>Global</a:t>
            </a:r>
            <a:r>
              <a:rPr sz="2000" spc="-140" dirty="0">
                <a:latin typeface="Verdana"/>
                <a:cs typeface="Verdana"/>
              </a:rPr>
              <a:t> </a:t>
            </a:r>
            <a:r>
              <a:rPr sz="2000" spc="-10" dirty="0">
                <a:latin typeface="Verdana"/>
                <a:cs typeface="Verdana"/>
              </a:rPr>
              <a:t>Village</a:t>
            </a:r>
            <a:endParaRPr sz="2000">
              <a:latin typeface="Verdana"/>
              <a:cs typeface="Verdana"/>
            </a:endParaRPr>
          </a:p>
          <a:p>
            <a:pPr>
              <a:lnSpc>
                <a:spcPct val="100000"/>
              </a:lnSpc>
              <a:spcBef>
                <a:spcPts val="835"/>
              </a:spcBef>
            </a:pPr>
            <a:endParaRPr sz="2000">
              <a:latin typeface="Verdana"/>
              <a:cs typeface="Verdana"/>
            </a:endParaRPr>
          </a:p>
          <a:p>
            <a:pPr marL="12700">
              <a:lnSpc>
                <a:spcPct val="100000"/>
              </a:lnSpc>
            </a:pPr>
            <a:r>
              <a:rPr sz="2900" b="1" spc="-390" dirty="0">
                <a:latin typeface="Tahoma"/>
                <a:cs typeface="Tahoma"/>
              </a:rPr>
              <a:t>12</a:t>
            </a:r>
            <a:r>
              <a:rPr sz="2900" b="1" spc="-155" dirty="0">
                <a:latin typeface="Tahoma"/>
                <a:cs typeface="Tahoma"/>
              </a:rPr>
              <a:t> </a:t>
            </a:r>
            <a:r>
              <a:rPr sz="2900" b="1" spc="-10" dirty="0">
                <a:latin typeface="Tahoma"/>
                <a:cs typeface="Tahoma"/>
              </a:rPr>
              <a:t>Minutes</a:t>
            </a:r>
            <a:endParaRPr sz="2900">
              <a:latin typeface="Tahoma"/>
              <a:cs typeface="Tahoma"/>
            </a:endParaRPr>
          </a:p>
          <a:p>
            <a:pPr marL="12700" marR="723900">
              <a:lnSpc>
                <a:spcPct val="120500"/>
              </a:lnSpc>
              <a:spcBef>
                <a:spcPts val="35"/>
              </a:spcBef>
            </a:pPr>
            <a:r>
              <a:rPr sz="2000" dirty="0">
                <a:latin typeface="Verdana"/>
                <a:cs typeface="Verdana"/>
              </a:rPr>
              <a:t>Dubai</a:t>
            </a:r>
            <a:r>
              <a:rPr sz="2000" spc="-65" dirty="0">
                <a:latin typeface="Verdana"/>
                <a:cs typeface="Verdana"/>
              </a:rPr>
              <a:t> </a:t>
            </a:r>
            <a:r>
              <a:rPr sz="2000" spc="-10" dirty="0">
                <a:latin typeface="Verdana"/>
                <a:cs typeface="Verdana"/>
              </a:rPr>
              <a:t>Miracle Garden</a:t>
            </a:r>
            <a:endParaRPr sz="2000">
              <a:latin typeface="Verdana"/>
              <a:cs typeface="Verdana"/>
            </a:endParaRPr>
          </a:p>
          <a:p>
            <a:pPr marL="20320">
              <a:lnSpc>
                <a:spcPct val="100000"/>
              </a:lnSpc>
              <a:spcBef>
                <a:spcPts val="275"/>
              </a:spcBef>
            </a:pPr>
            <a:r>
              <a:rPr sz="2900" b="1" spc="-75" dirty="0">
                <a:latin typeface="Tahoma"/>
                <a:cs typeface="Tahoma"/>
              </a:rPr>
              <a:t>25</a:t>
            </a:r>
            <a:r>
              <a:rPr sz="2900" b="1" spc="-204" dirty="0">
                <a:latin typeface="Tahoma"/>
                <a:cs typeface="Tahoma"/>
              </a:rPr>
              <a:t> </a:t>
            </a:r>
            <a:r>
              <a:rPr sz="2900" b="1" spc="-10" dirty="0">
                <a:latin typeface="Tahoma"/>
                <a:cs typeface="Tahoma"/>
              </a:rPr>
              <a:t>Minutes</a:t>
            </a:r>
            <a:endParaRPr sz="2900">
              <a:latin typeface="Tahoma"/>
              <a:cs typeface="Tahoma"/>
            </a:endParaRPr>
          </a:p>
          <a:p>
            <a:pPr marL="20320" marR="5080">
              <a:lnSpc>
                <a:spcPct val="120000"/>
              </a:lnSpc>
              <a:spcBef>
                <a:spcPts val="135"/>
              </a:spcBef>
            </a:pPr>
            <a:r>
              <a:rPr sz="2000" dirty="0">
                <a:latin typeface="Verdana"/>
                <a:cs typeface="Verdana"/>
              </a:rPr>
              <a:t>Dubai</a:t>
            </a:r>
            <a:r>
              <a:rPr sz="2000" spc="-105" dirty="0">
                <a:latin typeface="Verdana"/>
                <a:cs typeface="Verdana"/>
              </a:rPr>
              <a:t> </a:t>
            </a:r>
            <a:r>
              <a:rPr sz="2000" spc="-10" dirty="0">
                <a:latin typeface="Verdana"/>
                <a:cs typeface="Verdana"/>
              </a:rPr>
              <a:t>International Airport:</a:t>
            </a:r>
            <a:endParaRPr sz="2000">
              <a:latin typeface="Verdana"/>
              <a:cs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A2F4CF6-136B-4090-8718-974DFB62CA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62" y="0"/>
            <a:ext cx="18279876" cy="10287000"/>
          </a:xfrm>
          <a:prstGeom prst="rect">
            <a:avLst/>
          </a:prstGeom>
        </p:spPr>
      </p:pic>
      <p:pic>
        <p:nvPicPr>
          <p:cNvPr id="7" name="Picture 6">
            <a:extLst>
              <a:ext uri="{FF2B5EF4-FFF2-40B4-BE49-F238E27FC236}">
                <a16:creationId xmlns:a16="http://schemas.microsoft.com/office/drawing/2014/main" xmlns="" id="{C580EED4-3397-43E1-8756-963E32800C1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92400" y="419102"/>
            <a:ext cx="2590800" cy="785876"/>
          </a:xfrm>
          <a:prstGeom prst="rect">
            <a:avLst/>
          </a:prstGeom>
        </p:spPr>
      </p:pic>
      <p:pic>
        <p:nvPicPr>
          <p:cNvPr id="9" name="Picture 8">
            <a:extLst>
              <a:ext uri="{FF2B5EF4-FFF2-40B4-BE49-F238E27FC236}">
                <a16:creationId xmlns:a16="http://schemas.microsoft.com/office/drawing/2014/main" xmlns="" id="{F95F163D-E202-4237-8DA2-AFDBC978823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169101"/>
            <a:ext cx="2705100" cy="12858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781383" y="2162994"/>
            <a:ext cx="913268" cy="839981"/>
            <a:chOff x="0" y="0"/>
            <a:chExt cx="913270" cy="839978"/>
          </a:xfrm>
        </p:grpSpPr>
        <p:sp>
          <p:nvSpPr>
            <p:cNvPr id="3" name="Freeform 3"/>
            <p:cNvSpPr/>
            <p:nvPr/>
          </p:nvSpPr>
          <p:spPr>
            <a:xfrm>
              <a:off x="333756" y="514731"/>
              <a:ext cx="282702" cy="145034"/>
            </a:xfrm>
            <a:custGeom>
              <a:avLst/>
              <a:gdLst/>
              <a:ahLst/>
              <a:cxnLst/>
              <a:rect l="l" t="t" r="r" b="b"/>
              <a:pathLst>
                <a:path w="282702" h="145034">
                  <a:moveTo>
                    <a:pt x="71882" y="21463"/>
                  </a:moveTo>
                  <a:cubicBezTo>
                    <a:pt x="67564" y="14732"/>
                    <a:pt x="63881" y="7366"/>
                    <a:pt x="59563" y="0"/>
                  </a:cubicBezTo>
                  <a:cubicBezTo>
                    <a:pt x="23241" y="14097"/>
                    <a:pt x="0" y="37465"/>
                    <a:pt x="0" y="65151"/>
                  </a:cubicBezTo>
                  <a:cubicBezTo>
                    <a:pt x="0" y="109982"/>
                    <a:pt x="62103" y="145034"/>
                    <a:pt x="141351" y="145034"/>
                  </a:cubicBezTo>
                  <a:cubicBezTo>
                    <a:pt x="220599" y="145034"/>
                    <a:pt x="282702" y="109982"/>
                    <a:pt x="282702" y="65151"/>
                  </a:cubicBezTo>
                  <a:cubicBezTo>
                    <a:pt x="282702" y="37465"/>
                    <a:pt x="259334" y="14097"/>
                    <a:pt x="223139" y="0"/>
                  </a:cubicBezTo>
                  <a:cubicBezTo>
                    <a:pt x="218821" y="7366"/>
                    <a:pt x="214503" y="14732"/>
                    <a:pt x="210820" y="21463"/>
                  </a:cubicBezTo>
                  <a:cubicBezTo>
                    <a:pt x="240284" y="32512"/>
                    <a:pt x="258191" y="49149"/>
                    <a:pt x="258191" y="65151"/>
                  </a:cubicBezTo>
                  <a:cubicBezTo>
                    <a:pt x="258191" y="91567"/>
                    <a:pt x="210312" y="120523"/>
                    <a:pt x="141351" y="120523"/>
                  </a:cubicBezTo>
                  <a:cubicBezTo>
                    <a:pt x="72390" y="120523"/>
                    <a:pt x="24511" y="91694"/>
                    <a:pt x="24511" y="65151"/>
                  </a:cubicBezTo>
                  <a:cubicBezTo>
                    <a:pt x="24511" y="49149"/>
                    <a:pt x="42291" y="32004"/>
                    <a:pt x="71882" y="21463"/>
                  </a:cubicBezTo>
                  <a:close/>
                </a:path>
              </a:pathLst>
            </a:custGeom>
            <a:solidFill>
              <a:srgbClr val="373533"/>
            </a:solidFill>
          </p:spPr>
        </p:sp>
        <p:sp>
          <p:nvSpPr>
            <p:cNvPr id="4" name="Freeform 4"/>
            <p:cNvSpPr/>
            <p:nvPr/>
          </p:nvSpPr>
          <p:spPr>
            <a:xfrm>
              <a:off x="58928" y="432181"/>
              <a:ext cx="795401" cy="344170"/>
            </a:xfrm>
            <a:custGeom>
              <a:avLst/>
              <a:gdLst/>
              <a:ahLst/>
              <a:cxnLst/>
              <a:rect l="l" t="t" r="r" b="b"/>
              <a:pathLst>
                <a:path w="795401" h="344170">
                  <a:moveTo>
                    <a:pt x="189357" y="24638"/>
                  </a:moveTo>
                  <a:cubicBezTo>
                    <a:pt x="191262" y="30226"/>
                    <a:pt x="196088" y="35687"/>
                    <a:pt x="202311" y="43053"/>
                  </a:cubicBezTo>
                  <a:cubicBezTo>
                    <a:pt x="224409" y="69469"/>
                    <a:pt x="258191" y="109474"/>
                    <a:pt x="199898" y="159893"/>
                  </a:cubicBezTo>
                  <a:cubicBezTo>
                    <a:pt x="194945" y="162941"/>
                    <a:pt x="173482" y="177673"/>
                    <a:pt x="159385" y="202946"/>
                  </a:cubicBezTo>
                  <a:lnTo>
                    <a:pt x="74422" y="202946"/>
                  </a:lnTo>
                  <a:lnTo>
                    <a:pt x="144526" y="24765"/>
                  </a:lnTo>
                  <a:close/>
                  <a:moveTo>
                    <a:pt x="148717" y="227457"/>
                  </a:moveTo>
                  <a:cubicBezTo>
                    <a:pt x="148082" y="228727"/>
                    <a:pt x="148082" y="230505"/>
                    <a:pt x="147447" y="231775"/>
                  </a:cubicBezTo>
                  <a:cubicBezTo>
                    <a:pt x="141859" y="260096"/>
                    <a:pt x="148717" y="289560"/>
                    <a:pt x="168402" y="319659"/>
                  </a:cubicBezTo>
                  <a:lnTo>
                    <a:pt x="28956" y="319659"/>
                  </a:lnTo>
                  <a:lnTo>
                    <a:pt x="65278" y="227457"/>
                  </a:lnTo>
                  <a:close/>
                  <a:moveTo>
                    <a:pt x="144399" y="0"/>
                  </a:moveTo>
                  <a:cubicBezTo>
                    <a:pt x="133985" y="0"/>
                    <a:pt x="124714" y="6096"/>
                    <a:pt x="121031" y="16002"/>
                  </a:cubicBezTo>
                  <a:cubicBezTo>
                    <a:pt x="121031" y="16002"/>
                    <a:pt x="6096" y="310388"/>
                    <a:pt x="6096" y="311023"/>
                  </a:cubicBezTo>
                  <a:cubicBezTo>
                    <a:pt x="0" y="327025"/>
                    <a:pt x="12192" y="344170"/>
                    <a:pt x="29464" y="344170"/>
                  </a:cubicBezTo>
                  <a:lnTo>
                    <a:pt x="767080" y="344170"/>
                  </a:lnTo>
                  <a:cubicBezTo>
                    <a:pt x="783082" y="344170"/>
                    <a:pt x="795401" y="326390"/>
                    <a:pt x="789178" y="311023"/>
                  </a:cubicBezTo>
                  <a:lnTo>
                    <a:pt x="674243" y="16129"/>
                  </a:lnTo>
                  <a:cubicBezTo>
                    <a:pt x="670560" y="6858"/>
                    <a:pt x="661289" y="127"/>
                    <a:pt x="650875" y="127"/>
                  </a:cubicBezTo>
                  <a:lnTo>
                    <a:pt x="542798" y="127"/>
                  </a:lnTo>
                  <a:cubicBezTo>
                    <a:pt x="538480" y="8763"/>
                    <a:pt x="534162" y="16764"/>
                    <a:pt x="529844" y="24765"/>
                  </a:cubicBezTo>
                  <a:lnTo>
                    <a:pt x="640461" y="24765"/>
                  </a:lnTo>
                  <a:cubicBezTo>
                    <a:pt x="639191" y="30353"/>
                    <a:pt x="638556" y="37719"/>
                    <a:pt x="638048" y="46228"/>
                  </a:cubicBezTo>
                  <a:cubicBezTo>
                    <a:pt x="635000" y="81280"/>
                    <a:pt x="630047" y="133477"/>
                    <a:pt x="582168" y="157480"/>
                  </a:cubicBezTo>
                  <a:cubicBezTo>
                    <a:pt x="580263" y="168529"/>
                    <a:pt x="576580" y="178943"/>
                    <a:pt x="570484" y="188849"/>
                  </a:cubicBezTo>
                  <a:cubicBezTo>
                    <a:pt x="650367" y="166116"/>
                    <a:pt x="659003" y="92964"/>
                    <a:pt x="662686" y="51181"/>
                  </a:cubicBezTo>
                  <a:lnTo>
                    <a:pt x="721741" y="202946"/>
                  </a:lnTo>
                  <a:lnTo>
                    <a:pt x="558673" y="202946"/>
                  </a:lnTo>
                  <a:cubicBezTo>
                    <a:pt x="550037" y="212217"/>
                    <a:pt x="538353" y="220726"/>
                    <a:pt x="525526" y="227584"/>
                  </a:cubicBezTo>
                  <a:lnTo>
                    <a:pt x="730885" y="227584"/>
                  </a:lnTo>
                  <a:lnTo>
                    <a:pt x="767207" y="319786"/>
                  </a:lnTo>
                  <a:lnTo>
                    <a:pt x="313436" y="319786"/>
                  </a:lnTo>
                  <a:cubicBezTo>
                    <a:pt x="319024" y="288417"/>
                    <a:pt x="329438" y="262636"/>
                    <a:pt x="344805" y="242316"/>
                  </a:cubicBezTo>
                  <a:cubicBezTo>
                    <a:pt x="336169" y="239903"/>
                    <a:pt x="328168" y="236728"/>
                    <a:pt x="320802" y="233680"/>
                  </a:cubicBezTo>
                  <a:cubicBezTo>
                    <a:pt x="305435" y="257048"/>
                    <a:pt x="294386" y="285369"/>
                    <a:pt x="288798" y="319786"/>
                  </a:cubicBezTo>
                  <a:lnTo>
                    <a:pt x="199136" y="319786"/>
                  </a:lnTo>
                  <a:cubicBezTo>
                    <a:pt x="199136" y="319151"/>
                    <a:pt x="198501" y="319151"/>
                    <a:pt x="198501" y="318516"/>
                  </a:cubicBezTo>
                  <a:cubicBezTo>
                    <a:pt x="179451" y="293370"/>
                    <a:pt x="164719" y="259461"/>
                    <a:pt x="175768" y="227584"/>
                  </a:cubicBezTo>
                  <a:lnTo>
                    <a:pt x="308610" y="227584"/>
                  </a:lnTo>
                  <a:cubicBezTo>
                    <a:pt x="295656" y="220853"/>
                    <a:pt x="284607" y="212217"/>
                    <a:pt x="275463" y="202946"/>
                  </a:cubicBezTo>
                  <a:lnTo>
                    <a:pt x="189357" y="202946"/>
                  </a:lnTo>
                  <a:cubicBezTo>
                    <a:pt x="197358" y="193167"/>
                    <a:pt x="206629" y="186944"/>
                    <a:pt x="215773" y="178943"/>
                  </a:cubicBezTo>
                  <a:cubicBezTo>
                    <a:pt x="293878" y="112522"/>
                    <a:pt x="243459" y="52959"/>
                    <a:pt x="221869" y="27178"/>
                  </a:cubicBezTo>
                  <a:cubicBezTo>
                    <a:pt x="221234" y="26543"/>
                    <a:pt x="220599" y="25273"/>
                    <a:pt x="219456" y="24765"/>
                  </a:cubicBezTo>
                  <a:lnTo>
                    <a:pt x="303657" y="24765"/>
                  </a:lnTo>
                  <a:cubicBezTo>
                    <a:pt x="299339" y="16764"/>
                    <a:pt x="295021" y="8128"/>
                    <a:pt x="290703" y="127"/>
                  </a:cubicBezTo>
                  <a:close/>
                </a:path>
              </a:pathLst>
            </a:custGeom>
            <a:solidFill>
              <a:srgbClr val="373533"/>
            </a:solidFill>
          </p:spPr>
        </p:sp>
        <p:sp>
          <p:nvSpPr>
            <p:cNvPr id="5" name="Freeform 5"/>
            <p:cNvSpPr/>
            <p:nvPr/>
          </p:nvSpPr>
          <p:spPr>
            <a:xfrm>
              <a:off x="303022" y="63500"/>
              <a:ext cx="344170" cy="528701"/>
            </a:xfrm>
            <a:custGeom>
              <a:avLst/>
              <a:gdLst/>
              <a:ahLst/>
              <a:cxnLst/>
              <a:rect l="l" t="t" r="r" b="b"/>
              <a:pathLst>
                <a:path w="344170" h="528701">
                  <a:moveTo>
                    <a:pt x="172085" y="528574"/>
                  </a:moveTo>
                  <a:cubicBezTo>
                    <a:pt x="176403" y="528574"/>
                    <a:pt x="180086" y="526161"/>
                    <a:pt x="182499" y="522986"/>
                  </a:cubicBezTo>
                  <a:cubicBezTo>
                    <a:pt x="189230" y="512572"/>
                    <a:pt x="344170" y="264287"/>
                    <a:pt x="344170" y="172593"/>
                  </a:cubicBezTo>
                  <a:cubicBezTo>
                    <a:pt x="344170" y="79248"/>
                    <a:pt x="265430" y="0"/>
                    <a:pt x="172085" y="0"/>
                  </a:cubicBezTo>
                  <a:cubicBezTo>
                    <a:pt x="78740" y="0"/>
                    <a:pt x="0" y="79248"/>
                    <a:pt x="0" y="172720"/>
                  </a:cubicBezTo>
                  <a:cubicBezTo>
                    <a:pt x="0" y="263652"/>
                    <a:pt x="154940" y="511937"/>
                    <a:pt x="161671" y="523113"/>
                  </a:cubicBezTo>
                  <a:cubicBezTo>
                    <a:pt x="164084" y="526161"/>
                    <a:pt x="167767" y="528701"/>
                    <a:pt x="172085" y="528701"/>
                  </a:cubicBezTo>
                  <a:close/>
                  <a:moveTo>
                    <a:pt x="172085" y="24511"/>
                  </a:moveTo>
                  <a:cubicBezTo>
                    <a:pt x="250698" y="24511"/>
                    <a:pt x="319659" y="93980"/>
                    <a:pt x="319659" y="172593"/>
                  </a:cubicBezTo>
                  <a:cubicBezTo>
                    <a:pt x="319659" y="243840"/>
                    <a:pt x="207137" y="434467"/>
                    <a:pt x="172085" y="492760"/>
                  </a:cubicBezTo>
                  <a:cubicBezTo>
                    <a:pt x="137033" y="434975"/>
                    <a:pt x="24511" y="243840"/>
                    <a:pt x="24511" y="172593"/>
                  </a:cubicBezTo>
                  <a:cubicBezTo>
                    <a:pt x="24511" y="93980"/>
                    <a:pt x="93345" y="24511"/>
                    <a:pt x="172085" y="24511"/>
                  </a:cubicBezTo>
                  <a:close/>
                </a:path>
              </a:pathLst>
            </a:custGeom>
            <a:solidFill>
              <a:srgbClr val="373533"/>
            </a:solidFill>
          </p:spPr>
        </p:sp>
        <p:sp>
          <p:nvSpPr>
            <p:cNvPr id="6" name="Freeform 6"/>
            <p:cNvSpPr/>
            <p:nvPr/>
          </p:nvSpPr>
          <p:spPr>
            <a:xfrm>
              <a:off x="407543" y="192659"/>
              <a:ext cx="135128" cy="135128"/>
            </a:xfrm>
            <a:custGeom>
              <a:avLst/>
              <a:gdLst/>
              <a:ahLst/>
              <a:cxnLst/>
              <a:rect l="l" t="t" r="r" b="b"/>
              <a:pathLst>
                <a:path w="135128" h="135128">
                  <a:moveTo>
                    <a:pt x="135128" y="67564"/>
                  </a:moveTo>
                  <a:cubicBezTo>
                    <a:pt x="135128" y="30099"/>
                    <a:pt x="105029" y="0"/>
                    <a:pt x="67564" y="0"/>
                  </a:cubicBezTo>
                  <a:cubicBezTo>
                    <a:pt x="30099" y="0"/>
                    <a:pt x="0" y="30099"/>
                    <a:pt x="0" y="67564"/>
                  </a:cubicBezTo>
                  <a:cubicBezTo>
                    <a:pt x="0" y="105029"/>
                    <a:pt x="30099" y="135128"/>
                    <a:pt x="67564" y="135128"/>
                  </a:cubicBezTo>
                  <a:cubicBezTo>
                    <a:pt x="105029" y="135128"/>
                    <a:pt x="135128" y="105029"/>
                    <a:pt x="135128" y="67564"/>
                  </a:cubicBezTo>
                  <a:close/>
                  <a:moveTo>
                    <a:pt x="24511" y="67564"/>
                  </a:moveTo>
                  <a:cubicBezTo>
                    <a:pt x="24511" y="43561"/>
                    <a:pt x="43561" y="24511"/>
                    <a:pt x="67564" y="24511"/>
                  </a:cubicBezTo>
                  <a:cubicBezTo>
                    <a:pt x="91567" y="24511"/>
                    <a:pt x="110617" y="43561"/>
                    <a:pt x="110617" y="67564"/>
                  </a:cubicBezTo>
                  <a:cubicBezTo>
                    <a:pt x="110617" y="91567"/>
                    <a:pt x="91567" y="110617"/>
                    <a:pt x="67564" y="110617"/>
                  </a:cubicBezTo>
                  <a:cubicBezTo>
                    <a:pt x="43561" y="110617"/>
                    <a:pt x="24511" y="91567"/>
                    <a:pt x="24511" y="67564"/>
                  </a:cubicBezTo>
                  <a:close/>
                </a:path>
              </a:pathLst>
            </a:custGeom>
            <a:solidFill>
              <a:srgbClr val="373533"/>
            </a:solidFill>
          </p:spPr>
        </p:sp>
      </p:grpSp>
      <p:sp>
        <p:nvSpPr>
          <p:cNvPr id="7" name="Freeform 7"/>
          <p:cNvSpPr/>
          <p:nvPr/>
        </p:nvSpPr>
        <p:spPr>
          <a:xfrm>
            <a:off x="7025341" y="2006480"/>
            <a:ext cx="832152" cy="1096956"/>
          </a:xfrm>
          <a:custGeom>
            <a:avLst/>
            <a:gdLst/>
            <a:ahLst/>
            <a:cxnLst/>
            <a:rect l="l" t="t" r="r" b="b"/>
            <a:pathLst>
              <a:path w="832152" h="1096956">
                <a:moveTo>
                  <a:pt x="0" y="0"/>
                </a:moveTo>
                <a:lnTo>
                  <a:pt x="832151" y="0"/>
                </a:lnTo>
                <a:lnTo>
                  <a:pt x="832151" y="1096957"/>
                </a:lnTo>
                <a:lnTo>
                  <a:pt x="0" y="109695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9847114" y="2247979"/>
            <a:ext cx="898218" cy="825122"/>
          </a:xfrm>
          <a:custGeom>
            <a:avLst/>
            <a:gdLst/>
            <a:ahLst/>
            <a:cxnLst/>
            <a:rect l="l" t="t" r="r" b="b"/>
            <a:pathLst>
              <a:path w="898217" h="825122">
                <a:moveTo>
                  <a:pt x="0" y="0"/>
                </a:moveTo>
                <a:lnTo>
                  <a:pt x="898217" y="0"/>
                </a:lnTo>
                <a:lnTo>
                  <a:pt x="898217" y="825122"/>
                </a:lnTo>
                <a:lnTo>
                  <a:pt x="0" y="825122"/>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grpSp>
        <p:nvGrpSpPr>
          <p:cNvPr id="10" name="Group 10"/>
          <p:cNvGrpSpPr>
            <a:grpSpLocks noChangeAspect="1"/>
          </p:cNvGrpSpPr>
          <p:nvPr/>
        </p:nvGrpSpPr>
        <p:grpSpPr>
          <a:xfrm>
            <a:off x="11788935" y="1626566"/>
            <a:ext cx="5797534" cy="8245574"/>
            <a:chOff x="0" y="0"/>
            <a:chExt cx="7730046" cy="10994098"/>
          </a:xfrm>
          <a:blipFill dpi="0" rotWithShape="1">
            <a:blip r:embed="rId6">
              <a:extLst>
                <a:ext uri="{28A0092B-C50C-407E-A947-70E740481C1C}">
                  <a14:useLocalDpi xmlns:a14="http://schemas.microsoft.com/office/drawing/2010/main" xmlns="" val="0"/>
                </a:ext>
              </a:extLst>
            </a:blip>
            <a:srcRect/>
            <a:stretch>
              <a:fillRect/>
            </a:stretch>
          </a:blipFill>
        </p:grpSpPr>
        <p:sp>
          <p:nvSpPr>
            <p:cNvPr id="11" name="Freeform 11"/>
            <p:cNvSpPr/>
            <p:nvPr/>
          </p:nvSpPr>
          <p:spPr>
            <a:xfrm>
              <a:off x="0" y="0"/>
              <a:ext cx="7730109" cy="10994010"/>
            </a:xfrm>
            <a:custGeom>
              <a:avLst/>
              <a:gdLst/>
              <a:ahLst/>
              <a:cxnLst/>
              <a:rect l="l" t="t" r="r" b="b"/>
              <a:pathLst>
                <a:path w="7730109" h="10994010">
                  <a:moveTo>
                    <a:pt x="3853307" y="0"/>
                  </a:moveTo>
                  <a:cubicBezTo>
                    <a:pt x="1781175" y="6604"/>
                    <a:pt x="94107" y="1647571"/>
                    <a:pt x="13208" y="3701415"/>
                  </a:cubicBezTo>
                  <a:lnTo>
                    <a:pt x="9906" y="3701415"/>
                  </a:lnTo>
                  <a:cubicBezTo>
                    <a:pt x="3302" y="3880104"/>
                    <a:pt x="127" y="4048506"/>
                    <a:pt x="0" y="4207764"/>
                  </a:cubicBezTo>
                  <a:lnTo>
                    <a:pt x="0" y="4207764"/>
                  </a:lnTo>
                  <a:lnTo>
                    <a:pt x="0" y="4232148"/>
                  </a:lnTo>
                  <a:lnTo>
                    <a:pt x="0" y="4232148"/>
                  </a:lnTo>
                  <a:cubicBezTo>
                    <a:pt x="2159" y="6498972"/>
                    <a:pt x="607187" y="6897878"/>
                    <a:pt x="313563" y="8617331"/>
                  </a:cubicBezTo>
                  <a:cubicBezTo>
                    <a:pt x="152781" y="9559290"/>
                    <a:pt x="730631" y="10994010"/>
                    <a:pt x="2229866" y="10994010"/>
                  </a:cubicBezTo>
                  <a:cubicBezTo>
                    <a:pt x="2739644" y="10994010"/>
                    <a:pt x="3356102" y="10828020"/>
                    <a:pt x="4086225" y="10420351"/>
                  </a:cubicBezTo>
                  <a:cubicBezTo>
                    <a:pt x="7446010" y="8544306"/>
                    <a:pt x="7726172" y="5184902"/>
                    <a:pt x="7730109" y="4160520"/>
                  </a:cubicBezTo>
                  <a:lnTo>
                    <a:pt x="7730109" y="4160520"/>
                  </a:lnTo>
                  <a:lnTo>
                    <a:pt x="7730109" y="4116832"/>
                  </a:lnTo>
                  <a:lnTo>
                    <a:pt x="7730109" y="4116832"/>
                  </a:lnTo>
                  <a:cubicBezTo>
                    <a:pt x="7729474" y="3949700"/>
                    <a:pt x="7721600" y="3855847"/>
                    <a:pt x="7721600" y="3855847"/>
                  </a:cubicBezTo>
                  <a:cubicBezTo>
                    <a:pt x="7721600" y="1730502"/>
                    <a:pt x="6001893" y="6731"/>
                    <a:pt x="3878199" y="0"/>
                  </a:cubicBezTo>
                  <a:close/>
                </a:path>
              </a:pathLst>
            </a:custGeom>
            <a:grpFill/>
          </p:spPr>
        </p:sp>
      </p:grpSp>
      <p:grpSp>
        <p:nvGrpSpPr>
          <p:cNvPr id="12" name="Group 12"/>
          <p:cNvGrpSpPr>
            <a:grpSpLocks noChangeAspect="1"/>
          </p:cNvGrpSpPr>
          <p:nvPr/>
        </p:nvGrpSpPr>
        <p:grpSpPr>
          <a:xfrm>
            <a:off x="2076642" y="8014177"/>
            <a:ext cx="837152" cy="708023"/>
            <a:chOff x="0" y="0"/>
            <a:chExt cx="837146" cy="708025"/>
          </a:xfrm>
        </p:grpSpPr>
        <p:sp>
          <p:nvSpPr>
            <p:cNvPr id="13" name="Freeform 13"/>
            <p:cNvSpPr/>
            <p:nvPr/>
          </p:nvSpPr>
          <p:spPr>
            <a:xfrm>
              <a:off x="381508" y="63500"/>
              <a:ext cx="282702" cy="285750"/>
            </a:xfrm>
            <a:custGeom>
              <a:avLst/>
              <a:gdLst/>
              <a:ahLst/>
              <a:cxnLst/>
              <a:rect l="l" t="t" r="r" b="b"/>
              <a:pathLst>
                <a:path w="282702" h="285750">
                  <a:moveTo>
                    <a:pt x="141351" y="285750"/>
                  </a:moveTo>
                  <a:cubicBezTo>
                    <a:pt x="219202" y="285750"/>
                    <a:pt x="282702" y="221615"/>
                    <a:pt x="282702" y="142875"/>
                  </a:cubicBezTo>
                  <a:cubicBezTo>
                    <a:pt x="282702" y="64135"/>
                    <a:pt x="219202" y="0"/>
                    <a:pt x="141351" y="0"/>
                  </a:cubicBezTo>
                  <a:cubicBezTo>
                    <a:pt x="63500" y="0"/>
                    <a:pt x="0" y="64135"/>
                    <a:pt x="0" y="142875"/>
                  </a:cubicBezTo>
                  <a:cubicBezTo>
                    <a:pt x="0" y="221615"/>
                    <a:pt x="63500" y="285750"/>
                    <a:pt x="141351" y="285750"/>
                  </a:cubicBezTo>
                  <a:close/>
                  <a:moveTo>
                    <a:pt x="23495" y="142875"/>
                  </a:moveTo>
                  <a:cubicBezTo>
                    <a:pt x="23495" y="77216"/>
                    <a:pt x="76327" y="23749"/>
                    <a:pt x="141351" y="23749"/>
                  </a:cubicBezTo>
                  <a:cubicBezTo>
                    <a:pt x="206375" y="23749"/>
                    <a:pt x="259207" y="77216"/>
                    <a:pt x="259207" y="142875"/>
                  </a:cubicBezTo>
                  <a:cubicBezTo>
                    <a:pt x="259207" y="208534"/>
                    <a:pt x="206375" y="262001"/>
                    <a:pt x="141351" y="262001"/>
                  </a:cubicBezTo>
                  <a:cubicBezTo>
                    <a:pt x="76327" y="262001"/>
                    <a:pt x="23495" y="208534"/>
                    <a:pt x="23495" y="142875"/>
                  </a:cubicBezTo>
                  <a:close/>
                </a:path>
              </a:pathLst>
            </a:custGeom>
            <a:solidFill>
              <a:srgbClr val="000000"/>
            </a:solidFill>
          </p:spPr>
        </p:sp>
        <p:sp>
          <p:nvSpPr>
            <p:cNvPr id="14" name="Freeform 14"/>
            <p:cNvSpPr/>
            <p:nvPr/>
          </p:nvSpPr>
          <p:spPr>
            <a:xfrm>
              <a:off x="477393" y="104521"/>
              <a:ext cx="90932" cy="203708"/>
            </a:xfrm>
            <a:custGeom>
              <a:avLst/>
              <a:gdLst/>
              <a:ahLst/>
              <a:cxnLst/>
              <a:rect l="l" t="t" r="r" b="b"/>
              <a:pathLst>
                <a:path w="90932" h="203708">
                  <a:moveTo>
                    <a:pt x="10922" y="167259"/>
                  </a:moveTo>
                  <a:cubicBezTo>
                    <a:pt x="17018" y="173228"/>
                    <a:pt x="25146" y="177546"/>
                    <a:pt x="34036" y="179451"/>
                  </a:cubicBezTo>
                  <a:lnTo>
                    <a:pt x="33909" y="192024"/>
                  </a:lnTo>
                  <a:cubicBezTo>
                    <a:pt x="33909" y="198374"/>
                    <a:pt x="38989" y="203581"/>
                    <a:pt x="45212" y="203708"/>
                  </a:cubicBezTo>
                  <a:lnTo>
                    <a:pt x="45339" y="203708"/>
                  </a:lnTo>
                  <a:cubicBezTo>
                    <a:pt x="51562" y="203708"/>
                    <a:pt x="56769" y="198501"/>
                    <a:pt x="56769" y="192278"/>
                  </a:cubicBezTo>
                  <a:lnTo>
                    <a:pt x="56896" y="179451"/>
                  </a:lnTo>
                  <a:cubicBezTo>
                    <a:pt x="65786" y="177546"/>
                    <a:pt x="73914" y="173355"/>
                    <a:pt x="80010" y="167259"/>
                  </a:cubicBezTo>
                  <a:cubicBezTo>
                    <a:pt x="86995" y="160274"/>
                    <a:pt x="90932" y="151257"/>
                    <a:pt x="90932" y="141986"/>
                  </a:cubicBezTo>
                  <a:lnTo>
                    <a:pt x="90932" y="136906"/>
                  </a:lnTo>
                  <a:cubicBezTo>
                    <a:pt x="90932" y="124587"/>
                    <a:pt x="84074" y="112903"/>
                    <a:pt x="72644" y="105791"/>
                  </a:cubicBezTo>
                  <a:lnTo>
                    <a:pt x="31877" y="80264"/>
                  </a:lnTo>
                  <a:cubicBezTo>
                    <a:pt x="27051" y="77216"/>
                    <a:pt x="24384" y="73025"/>
                    <a:pt x="24384" y="68707"/>
                  </a:cubicBezTo>
                  <a:lnTo>
                    <a:pt x="24384" y="60706"/>
                  </a:lnTo>
                  <a:cubicBezTo>
                    <a:pt x="24384" y="56769"/>
                    <a:pt x="26543" y="53086"/>
                    <a:pt x="30353" y="50165"/>
                  </a:cubicBezTo>
                  <a:cubicBezTo>
                    <a:pt x="34544" y="46990"/>
                    <a:pt x="40259" y="45212"/>
                    <a:pt x="46228" y="45212"/>
                  </a:cubicBezTo>
                  <a:cubicBezTo>
                    <a:pt x="52197" y="45212"/>
                    <a:pt x="57912" y="46990"/>
                    <a:pt x="62103" y="50165"/>
                  </a:cubicBezTo>
                  <a:cubicBezTo>
                    <a:pt x="65913" y="53086"/>
                    <a:pt x="68072" y="56769"/>
                    <a:pt x="68072" y="60706"/>
                  </a:cubicBezTo>
                  <a:lnTo>
                    <a:pt x="68072" y="69723"/>
                  </a:lnTo>
                  <a:cubicBezTo>
                    <a:pt x="68072" y="76073"/>
                    <a:pt x="73152" y="81280"/>
                    <a:pt x="79502" y="81280"/>
                  </a:cubicBezTo>
                  <a:cubicBezTo>
                    <a:pt x="85852" y="81280"/>
                    <a:pt x="90932" y="76073"/>
                    <a:pt x="90932" y="69723"/>
                  </a:cubicBezTo>
                  <a:lnTo>
                    <a:pt x="90932" y="60706"/>
                  </a:lnTo>
                  <a:cubicBezTo>
                    <a:pt x="90932" y="43053"/>
                    <a:pt x="77089" y="27940"/>
                    <a:pt x="57658" y="23495"/>
                  </a:cubicBezTo>
                  <a:lnTo>
                    <a:pt x="57658" y="11557"/>
                  </a:lnTo>
                  <a:cubicBezTo>
                    <a:pt x="57658" y="5207"/>
                    <a:pt x="52578" y="0"/>
                    <a:pt x="46228" y="0"/>
                  </a:cubicBezTo>
                  <a:cubicBezTo>
                    <a:pt x="39878" y="0"/>
                    <a:pt x="34798" y="5207"/>
                    <a:pt x="34798" y="11557"/>
                  </a:cubicBezTo>
                  <a:lnTo>
                    <a:pt x="34798" y="23495"/>
                  </a:lnTo>
                  <a:cubicBezTo>
                    <a:pt x="15367" y="27940"/>
                    <a:pt x="1524" y="43180"/>
                    <a:pt x="1524" y="60706"/>
                  </a:cubicBezTo>
                  <a:lnTo>
                    <a:pt x="1524" y="68707"/>
                  </a:lnTo>
                  <a:cubicBezTo>
                    <a:pt x="1524" y="81026"/>
                    <a:pt x="8382" y="92710"/>
                    <a:pt x="19812" y="99822"/>
                  </a:cubicBezTo>
                  <a:lnTo>
                    <a:pt x="60579" y="125349"/>
                  </a:lnTo>
                  <a:cubicBezTo>
                    <a:pt x="65405" y="128397"/>
                    <a:pt x="68072" y="132588"/>
                    <a:pt x="68072" y="136906"/>
                  </a:cubicBezTo>
                  <a:lnTo>
                    <a:pt x="68072" y="141986"/>
                  </a:lnTo>
                  <a:cubicBezTo>
                    <a:pt x="68072" y="145923"/>
                    <a:pt x="65913" y="149606"/>
                    <a:pt x="62103" y="152527"/>
                  </a:cubicBezTo>
                  <a:cubicBezTo>
                    <a:pt x="57912" y="155702"/>
                    <a:pt x="52197" y="157480"/>
                    <a:pt x="46228" y="157480"/>
                  </a:cubicBezTo>
                  <a:lnTo>
                    <a:pt x="44704" y="157480"/>
                  </a:lnTo>
                  <a:cubicBezTo>
                    <a:pt x="38608" y="157480"/>
                    <a:pt x="33020" y="155702"/>
                    <a:pt x="28829" y="152527"/>
                  </a:cubicBezTo>
                  <a:cubicBezTo>
                    <a:pt x="25019" y="149606"/>
                    <a:pt x="22860" y="145923"/>
                    <a:pt x="22860" y="141986"/>
                  </a:cubicBezTo>
                  <a:lnTo>
                    <a:pt x="22860" y="137033"/>
                  </a:lnTo>
                  <a:cubicBezTo>
                    <a:pt x="22860" y="130683"/>
                    <a:pt x="17780" y="125476"/>
                    <a:pt x="11430" y="125476"/>
                  </a:cubicBezTo>
                  <a:cubicBezTo>
                    <a:pt x="5080" y="125476"/>
                    <a:pt x="0" y="130683"/>
                    <a:pt x="0" y="137033"/>
                  </a:cubicBezTo>
                  <a:lnTo>
                    <a:pt x="0" y="141986"/>
                  </a:lnTo>
                  <a:cubicBezTo>
                    <a:pt x="0" y="151257"/>
                    <a:pt x="3937" y="160274"/>
                    <a:pt x="11049" y="167259"/>
                  </a:cubicBezTo>
                  <a:close/>
                </a:path>
              </a:pathLst>
            </a:custGeom>
            <a:solidFill>
              <a:srgbClr val="000000"/>
            </a:solidFill>
          </p:spPr>
        </p:sp>
        <p:sp>
          <p:nvSpPr>
            <p:cNvPr id="15" name="Freeform 15"/>
            <p:cNvSpPr/>
            <p:nvPr/>
          </p:nvSpPr>
          <p:spPr>
            <a:xfrm>
              <a:off x="63500" y="361188"/>
              <a:ext cx="714248" cy="283464"/>
            </a:xfrm>
            <a:custGeom>
              <a:avLst/>
              <a:gdLst/>
              <a:ahLst/>
              <a:cxnLst/>
              <a:rect l="l" t="t" r="r" b="b"/>
              <a:pathLst>
                <a:path w="714248" h="283464">
                  <a:moveTo>
                    <a:pt x="100457" y="24511"/>
                  </a:moveTo>
                  <a:lnTo>
                    <a:pt x="100457" y="226187"/>
                  </a:lnTo>
                  <a:lnTo>
                    <a:pt x="24257" y="226187"/>
                  </a:lnTo>
                  <a:lnTo>
                    <a:pt x="24257" y="24511"/>
                  </a:lnTo>
                  <a:close/>
                  <a:moveTo>
                    <a:pt x="253238" y="31877"/>
                  </a:moveTo>
                  <a:cubicBezTo>
                    <a:pt x="282321" y="31877"/>
                    <a:pt x="311277" y="41021"/>
                    <a:pt x="336423" y="58928"/>
                  </a:cubicBezTo>
                  <a:cubicBezTo>
                    <a:pt x="344805" y="71501"/>
                    <a:pt x="358267" y="78994"/>
                    <a:pt x="372618" y="78994"/>
                  </a:cubicBezTo>
                  <a:lnTo>
                    <a:pt x="489204" y="78994"/>
                  </a:lnTo>
                  <a:cubicBezTo>
                    <a:pt x="500126" y="78994"/>
                    <a:pt x="509143" y="89027"/>
                    <a:pt x="509270" y="101346"/>
                  </a:cubicBezTo>
                  <a:cubicBezTo>
                    <a:pt x="509397" y="108204"/>
                    <a:pt x="506984" y="114554"/>
                    <a:pt x="502666" y="119126"/>
                  </a:cubicBezTo>
                  <a:cubicBezTo>
                    <a:pt x="500507" y="121285"/>
                    <a:pt x="498094" y="122936"/>
                    <a:pt x="495427" y="123825"/>
                  </a:cubicBezTo>
                  <a:cubicBezTo>
                    <a:pt x="491998" y="124333"/>
                    <a:pt x="488442" y="124714"/>
                    <a:pt x="485013" y="124714"/>
                  </a:cubicBezTo>
                  <a:lnTo>
                    <a:pt x="355219" y="124714"/>
                  </a:lnTo>
                  <a:cubicBezTo>
                    <a:pt x="348615" y="124714"/>
                    <a:pt x="343027" y="130048"/>
                    <a:pt x="342900" y="136779"/>
                  </a:cubicBezTo>
                  <a:cubicBezTo>
                    <a:pt x="342773" y="143510"/>
                    <a:pt x="348234" y="149225"/>
                    <a:pt x="354965" y="149225"/>
                  </a:cubicBezTo>
                  <a:lnTo>
                    <a:pt x="490220" y="149225"/>
                  </a:lnTo>
                  <a:cubicBezTo>
                    <a:pt x="493903" y="149225"/>
                    <a:pt x="497459" y="148717"/>
                    <a:pt x="500888" y="147828"/>
                  </a:cubicBezTo>
                  <a:cubicBezTo>
                    <a:pt x="516001" y="145034"/>
                    <a:pt x="530225" y="138430"/>
                    <a:pt x="542671" y="128143"/>
                  </a:cubicBezTo>
                  <a:lnTo>
                    <a:pt x="653669" y="37338"/>
                  </a:lnTo>
                  <a:cubicBezTo>
                    <a:pt x="653796" y="37211"/>
                    <a:pt x="653923" y="37211"/>
                    <a:pt x="653923" y="37084"/>
                  </a:cubicBezTo>
                  <a:cubicBezTo>
                    <a:pt x="657479" y="34036"/>
                    <a:pt x="661670" y="32512"/>
                    <a:pt x="665734" y="32512"/>
                  </a:cubicBezTo>
                  <a:cubicBezTo>
                    <a:pt x="670687" y="32512"/>
                    <a:pt x="675640" y="34671"/>
                    <a:pt x="679577" y="38989"/>
                  </a:cubicBezTo>
                  <a:cubicBezTo>
                    <a:pt x="687324" y="47752"/>
                    <a:pt x="687959" y="62230"/>
                    <a:pt x="681101" y="71882"/>
                  </a:cubicBezTo>
                  <a:lnTo>
                    <a:pt x="494284" y="225806"/>
                  </a:lnTo>
                  <a:cubicBezTo>
                    <a:pt x="477901" y="239268"/>
                    <a:pt x="458851" y="248793"/>
                    <a:pt x="438277" y="253746"/>
                  </a:cubicBezTo>
                  <a:cubicBezTo>
                    <a:pt x="423799" y="257175"/>
                    <a:pt x="410210" y="258826"/>
                    <a:pt x="396621" y="258826"/>
                  </a:cubicBezTo>
                  <a:cubicBezTo>
                    <a:pt x="372110" y="258826"/>
                    <a:pt x="347599" y="253238"/>
                    <a:pt x="317627" y="242062"/>
                  </a:cubicBezTo>
                  <a:cubicBezTo>
                    <a:pt x="317500" y="241935"/>
                    <a:pt x="317246" y="241935"/>
                    <a:pt x="317119" y="241935"/>
                  </a:cubicBezTo>
                  <a:lnTo>
                    <a:pt x="171704" y="195199"/>
                  </a:lnTo>
                  <a:cubicBezTo>
                    <a:pt x="170561" y="194818"/>
                    <a:pt x="169291" y="194564"/>
                    <a:pt x="168021" y="194564"/>
                  </a:cubicBezTo>
                  <a:lnTo>
                    <a:pt x="124587" y="194564"/>
                  </a:lnTo>
                  <a:lnTo>
                    <a:pt x="124587" y="55499"/>
                  </a:lnTo>
                  <a:lnTo>
                    <a:pt x="167894" y="55499"/>
                  </a:lnTo>
                  <a:cubicBezTo>
                    <a:pt x="169545" y="55499"/>
                    <a:pt x="171323" y="55118"/>
                    <a:pt x="172847" y="54483"/>
                  </a:cubicBezTo>
                  <a:lnTo>
                    <a:pt x="195453" y="44323"/>
                  </a:lnTo>
                  <a:cubicBezTo>
                    <a:pt x="213995" y="35941"/>
                    <a:pt x="233680" y="31877"/>
                    <a:pt x="253111" y="31877"/>
                  </a:cubicBezTo>
                  <a:close/>
                  <a:moveTo>
                    <a:pt x="12065" y="0"/>
                  </a:moveTo>
                  <a:cubicBezTo>
                    <a:pt x="5334" y="0"/>
                    <a:pt x="0" y="5461"/>
                    <a:pt x="0" y="12192"/>
                  </a:cubicBezTo>
                  <a:lnTo>
                    <a:pt x="0" y="238506"/>
                  </a:lnTo>
                  <a:cubicBezTo>
                    <a:pt x="0" y="245237"/>
                    <a:pt x="5461" y="250698"/>
                    <a:pt x="12065" y="250698"/>
                  </a:cubicBezTo>
                  <a:lnTo>
                    <a:pt x="112522" y="250698"/>
                  </a:lnTo>
                  <a:cubicBezTo>
                    <a:pt x="119253" y="250698"/>
                    <a:pt x="124587" y="245237"/>
                    <a:pt x="124587" y="238506"/>
                  </a:cubicBezTo>
                  <a:lnTo>
                    <a:pt x="124587" y="219075"/>
                  </a:lnTo>
                  <a:lnTo>
                    <a:pt x="165989" y="219075"/>
                  </a:lnTo>
                  <a:lnTo>
                    <a:pt x="309499" y="265176"/>
                  </a:lnTo>
                  <a:cubicBezTo>
                    <a:pt x="341630" y="277114"/>
                    <a:pt x="368554" y="283210"/>
                    <a:pt x="395478" y="283464"/>
                  </a:cubicBezTo>
                  <a:lnTo>
                    <a:pt x="397764" y="283464"/>
                  </a:lnTo>
                  <a:cubicBezTo>
                    <a:pt x="419227" y="283337"/>
                    <a:pt x="440817" y="279400"/>
                    <a:pt x="464947" y="271780"/>
                  </a:cubicBezTo>
                  <a:cubicBezTo>
                    <a:pt x="467233" y="271018"/>
                    <a:pt x="469519" y="270256"/>
                    <a:pt x="471805" y="269494"/>
                  </a:cubicBezTo>
                  <a:cubicBezTo>
                    <a:pt x="476758" y="267589"/>
                    <a:pt x="481584" y="265303"/>
                    <a:pt x="486283" y="262636"/>
                  </a:cubicBezTo>
                  <a:cubicBezTo>
                    <a:pt x="490093" y="260477"/>
                    <a:pt x="493776" y="257937"/>
                    <a:pt x="497205" y="255143"/>
                  </a:cubicBezTo>
                  <a:lnTo>
                    <a:pt x="697611" y="89662"/>
                  </a:lnTo>
                  <a:cubicBezTo>
                    <a:pt x="698246" y="89154"/>
                    <a:pt x="698881" y="88519"/>
                    <a:pt x="699389" y="87884"/>
                  </a:cubicBezTo>
                  <a:cubicBezTo>
                    <a:pt x="714248" y="69088"/>
                    <a:pt x="713486" y="40259"/>
                    <a:pt x="697611" y="22479"/>
                  </a:cubicBezTo>
                  <a:cubicBezTo>
                    <a:pt x="688975" y="12700"/>
                    <a:pt x="677418" y="7747"/>
                    <a:pt x="665861" y="7747"/>
                  </a:cubicBezTo>
                  <a:cubicBezTo>
                    <a:pt x="656209" y="7747"/>
                    <a:pt x="646430" y="11176"/>
                    <a:pt x="638302" y="18288"/>
                  </a:cubicBezTo>
                  <a:lnTo>
                    <a:pt x="533400" y="104140"/>
                  </a:lnTo>
                  <a:cubicBezTo>
                    <a:pt x="533400" y="103124"/>
                    <a:pt x="533400" y="101981"/>
                    <a:pt x="533400" y="100965"/>
                  </a:cubicBezTo>
                  <a:cubicBezTo>
                    <a:pt x="533019" y="75311"/>
                    <a:pt x="513080" y="54610"/>
                    <a:pt x="489077" y="54610"/>
                  </a:cubicBezTo>
                  <a:lnTo>
                    <a:pt x="372618" y="54610"/>
                  </a:lnTo>
                  <a:cubicBezTo>
                    <a:pt x="365887" y="54610"/>
                    <a:pt x="359537" y="50673"/>
                    <a:pt x="355727" y="44069"/>
                  </a:cubicBezTo>
                  <a:cubicBezTo>
                    <a:pt x="354838" y="42672"/>
                    <a:pt x="353695" y="41529"/>
                    <a:pt x="352425" y="40386"/>
                  </a:cubicBezTo>
                  <a:cubicBezTo>
                    <a:pt x="324104" y="17780"/>
                    <a:pt x="290068" y="6858"/>
                    <a:pt x="255524" y="6858"/>
                  </a:cubicBezTo>
                  <a:cubicBezTo>
                    <a:pt x="231902" y="6858"/>
                    <a:pt x="208026" y="11938"/>
                    <a:pt x="185801" y="21971"/>
                  </a:cubicBezTo>
                  <a:lnTo>
                    <a:pt x="165481" y="31115"/>
                  </a:lnTo>
                  <a:lnTo>
                    <a:pt x="124587" y="31115"/>
                  </a:lnTo>
                  <a:lnTo>
                    <a:pt x="124587" y="12192"/>
                  </a:lnTo>
                  <a:cubicBezTo>
                    <a:pt x="124587" y="5461"/>
                    <a:pt x="119126" y="0"/>
                    <a:pt x="112522" y="0"/>
                  </a:cubicBezTo>
                  <a:close/>
                </a:path>
              </a:pathLst>
            </a:custGeom>
            <a:solidFill>
              <a:srgbClr val="000000"/>
            </a:solidFill>
          </p:spPr>
        </p:sp>
      </p:grpSp>
      <p:sp>
        <p:nvSpPr>
          <p:cNvPr id="16" name="Freeform 16"/>
          <p:cNvSpPr/>
          <p:nvPr/>
        </p:nvSpPr>
        <p:spPr>
          <a:xfrm>
            <a:off x="4087247" y="8016423"/>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5057311" y="7962900"/>
            <a:ext cx="802654" cy="803262"/>
          </a:xfrm>
          <a:custGeom>
            <a:avLst/>
            <a:gdLst/>
            <a:ahLst/>
            <a:cxnLst/>
            <a:rect l="l" t="t" r="r" b="b"/>
            <a:pathLst>
              <a:path w="802653" h="803262">
                <a:moveTo>
                  <a:pt x="0" y="0"/>
                </a:moveTo>
                <a:lnTo>
                  <a:pt x="802653" y="0"/>
                </a:lnTo>
                <a:lnTo>
                  <a:pt x="802653" y="803263"/>
                </a:lnTo>
                <a:lnTo>
                  <a:pt x="0" y="803263"/>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8" name="Freeform 18"/>
          <p:cNvSpPr/>
          <p:nvPr/>
        </p:nvSpPr>
        <p:spPr>
          <a:xfrm>
            <a:off x="7020367" y="8016423"/>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7" cstate="print">
              <a:extLst>
                <a:ext uri="{96DAC541-7B7A-43D3-8B79-37D633B846F1}">
                  <asvg:svgBlip xmlns:asvg="http://schemas.microsoft.com/office/drawing/2016/SVG/main" xmlns="" r:embed="rId11"/>
                </a:ext>
              </a:extLst>
            </a:blip>
            <a:stretch>
              <a:fillRect/>
            </a:stretch>
          </a:blipFill>
        </p:spPr>
      </p:sp>
      <p:grpSp>
        <p:nvGrpSpPr>
          <p:cNvPr id="19" name="Group 19"/>
          <p:cNvGrpSpPr>
            <a:grpSpLocks noChangeAspect="1"/>
          </p:cNvGrpSpPr>
          <p:nvPr/>
        </p:nvGrpSpPr>
        <p:grpSpPr>
          <a:xfrm>
            <a:off x="8049439" y="8081441"/>
            <a:ext cx="683534" cy="682028"/>
            <a:chOff x="0" y="0"/>
            <a:chExt cx="683539" cy="682028"/>
          </a:xfrm>
        </p:grpSpPr>
        <p:sp>
          <p:nvSpPr>
            <p:cNvPr id="20" name="Freeform 20"/>
            <p:cNvSpPr/>
            <p:nvPr/>
          </p:nvSpPr>
          <p:spPr>
            <a:xfrm>
              <a:off x="-127" y="0"/>
              <a:ext cx="685038" cy="682117"/>
            </a:xfrm>
            <a:custGeom>
              <a:avLst/>
              <a:gdLst/>
              <a:ahLst/>
              <a:cxnLst/>
              <a:rect l="l" t="t" r="r" b="b"/>
              <a:pathLst>
                <a:path w="685038" h="682117">
                  <a:moveTo>
                    <a:pt x="353568" y="23749"/>
                  </a:moveTo>
                  <a:cubicBezTo>
                    <a:pt x="365887" y="23749"/>
                    <a:pt x="378206" y="25908"/>
                    <a:pt x="390017" y="30226"/>
                  </a:cubicBezTo>
                  <a:cubicBezTo>
                    <a:pt x="411353" y="37973"/>
                    <a:pt x="429133" y="52324"/>
                    <a:pt x="441579" y="70612"/>
                  </a:cubicBezTo>
                  <a:cubicBezTo>
                    <a:pt x="439293" y="70104"/>
                    <a:pt x="436880" y="69850"/>
                    <a:pt x="434594" y="69850"/>
                  </a:cubicBezTo>
                  <a:cubicBezTo>
                    <a:pt x="423799" y="69850"/>
                    <a:pt x="413131" y="74930"/>
                    <a:pt x="406273" y="83947"/>
                  </a:cubicBezTo>
                  <a:lnTo>
                    <a:pt x="373888" y="126746"/>
                  </a:lnTo>
                  <a:cubicBezTo>
                    <a:pt x="355092" y="92456"/>
                    <a:pt x="325882" y="63754"/>
                    <a:pt x="288544" y="46228"/>
                  </a:cubicBezTo>
                  <a:cubicBezTo>
                    <a:pt x="294767" y="41402"/>
                    <a:pt x="301498" y="37211"/>
                    <a:pt x="308864" y="33909"/>
                  </a:cubicBezTo>
                  <a:lnTo>
                    <a:pt x="308737" y="33782"/>
                  </a:lnTo>
                  <a:cubicBezTo>
                    <a:pt x="322961" y="27051"/>
                    <a:pt x="338201" y="23749"/>
                    <a:pt x="353568" y="23749"/>
                  </a:cubicBezTo>
                  <a:close/>
                  <a:moveTo>
                    <a:pt x="240792" y="104648"/>
                  </a:moveTo>
                  <a:cubicBezTo>
                    <a:pt x="243459" y="104648"/>
                    <a:pt x="246253" y="105156"/>
                    <a:pt x="248920" y="106045"/>
                  </a:cubicBezTo>
                  <a:cubicBezTo>
                    <a:pt x="261112" y="110490"/>
                    <a:pt x="267462" y="124079"/>
                    <a:pt x="263017" y="136271"/>
                  </a:cubicBezTo>
                  <a:cubicBezTo>
                    <a:pt x="259461" y="145923"/>
                    <a:pt x="250444" y="151765"/>
                    <a:pt x="240792" y="151765"/>
                  </a:cubicBezTo>
                  <a:cubicBezTo>
                    <a:pt x="238125" y="151765"/>
                    <a:pt x="235458" y="151257"/>
                    <a:pt x="232791" y="150368"/>
                  </a:cubicBezTo>
                  <a:cubicBezTo>
                    <a:pt x="220599" y="145923"/>
                    <a:pt x="214249" y="132334"/>
                    <a:pt x="218694" y="120142"/>
                  </a:cubicBezTo>
                  <a:cubicBezTo>
                    <a:pt x="220853" y="114300"/>
                    <a:pt x="225171" y="109474"/>
                    <a:pt x="230886" y="106807"/>
                  </a:cubicBezTo>
                  <a:cubicBezTo>
                    <a:pt x="234061" y="105283"/>
                    <a:pt x="237490" y="104521"/>
                    <a:pt x="240792" y="104521"/>
                  </a:cubicBezTo>
                  <a:close/>
                  <a:moveTo>
                    <a:pt x="434594" y="93599"/>
                  </a:moveTo>
                  <a:cubicBezTo>
                    <a:pt x="435991" y="93599"/>
                    <a:pt x="437388" y="93853"/>
                    <a:pt x="438785" y="94361"/>
                  </a:cubicBezTo>
                  <a:lnTo>
                    <a:pt x="637032" y="169799"/>
                  </a:lnTo>
                  <a:lnTo>
                    <a:pt x="628523" y="191897"/>
                  </a:lnTo>
                  <a:lnTo>
                    <a:pt x="446659" y="122682"/>
                  </a:lnTo>
                  <a:cubicBezTo>
                    <a:pt x="445262" y="122174"/>
                    <a:pt x="443865" y="121920"/>
                    <a:pt x="442468" y="121920"/>
                  </a:cubicBezTo>
                  <a:cubicBezTo>
                    <a:pt x="438912" y="121920"/>
                    <a:pt x="435356" y="123571"/>
                    <a:pt x="433070" y="126619"/>
                  </a:cubicBezTo>
                  <a:lnTo>
                    <a:pt x="393065" y="179705"/>
                  </a:lnTo>
                  <a:cubicBezTo>
                    <a:pt x="391033" y="170053"/>
                    <a:pt x="388493" y="160528"/>
                    <a:pt x="385064" y="151257"/>
                  </a:cubicBezTo>
                  <a:lnTo>
                    <a:pt x="425069" y="98298"/>
                  </a:lnTo>
                  <a:cubicBezTo>
                    <a:pt x="427355" y="95377"/>
                    <a:pt x="430911" y="93599"/>
                    <a:pt x="434594" y="93599"/>
                  </a:cubicBezTo>
                  <a:close/>
                  <a:moveTo>
                    <a:pt x="539115" y="299466"/>
                  </a:moveTo>
                  <a:lnTo>
                    <a:pt x="578104" y="435483"/>
                  </a:lnTo>
                  <a:lnTo>
                    <a:pt x="487426" y="461518"/>
                  </a:lnTo>
                  <a:lnTo>
                    <a:pt x="448437" y="325628"/>
                  </a:lnTo>
                  <a:lnTo>
                    <a:pt x="539115" y="299593"/>
                  </a:lnTo>
                  <a:close/>
                  <a:moveTo>
                    <a:pt x="446532" y="147701"/>
                  </a:moveTo>
                  <a:lnTo>
                    <a:pt x="597789" y="205359"/>
                  </a:lnTo>
                  <a:lnTo>
                    <a:pt x="657352" y="412750"/>
                  </a:lnTo>
                  <a:lnTo>
                    <a:pt x="600710" y="429006"/>
                  </a:lnTo>
                  <a:lnTo>
                    <a:pt x="558546" y="281813"/>
                  </a:lnTo>
                  <a:cubicBezTo>
                    <a:pt x="557784" y="278892"/>
                    <a:pt x="555752" y="276225"/>
                    <a:pt x="552831" y="274701"/>
                  </a:cubicBezTo>
                  <a:cubicBezTo>
                    <a:pt x="551053" y="273685"/>
                    <a:pt x="549148" y="273177"/>
                    <a:pt x="547116" y="273177"/>
                  </a:cubicBezTo>
                  <a:cubicBezTo>
                    <a:pt x="546100" y="273177"/>
                    <a:pt x="544957" y="273304"/>
                    <a:pt x="543941" y="273558"/>
                  </a:cubicBezTo>
                  <a:lnTo>
                    <a:pt x="430657" y="306070"/>
                  </a:lnTo>
                  <a:cubicBezTo>
                    <a:pt x="424434" y="307848"/>
                    <a:pt x="420751" y="314452"/>
                    <a:pt x="422529" y="320675"/>
                  </a:cubicBezTo>
                  <a:lnTo>
                    <a:pt x="464693" y="467995"/>
                  </a:lnTo>
                  <a:lnTo>
                    <a:pt x="408051" y="484251"/>
                  </a:lnTo>
                  <a:lnTo>
                    <a:pt x="362458" y="325120"/>
                  </a:lnTo>
                  <a:cubicBezTo>
                    <a:pt x="371856" y="311785"/>
                    <a:pt x="379730" y="297053"/>
                    <a:pt x="385572" y="281178"/>
                  </a:cubicBezTo>
                  <a:cubicBezTo>
                    <a:pt x="393700" y="258826"/>
                    <a:pt x="397129" y="235839"/>
                    <a:pt x="396748" y="213360"/>
                  </a:cubicBezTo>
                  <a:lnTo>
                    <a:pt x="446532" y="147574"/>
                  </a:lnTo>
                  <a:close/>
                  <a:moveTo>
                    <a:pt x="208534" y="51943"/>
                  </a:moveTo>
                  <a:cubicBezTo>
                    <a:pt x="221234" y="51943"/>
                    <a:pt x="234061" y="53467"/>
                    <a:pt x="246888" y="56515"/>
                  </a:cubicBezTo>
                  <a:cubicBezTo>
                    <a:pt x="241427" y="64389"/>
                    <a:pt x="236855" y="72898"/>
                    <a:pt x="233299" y="81915"/>
                  </a:cubicBezTo>
                  <a:cubicBezTo>
                    <a:pt x="229108" y="82677"/>
                    <a:pt x="224917" y="83693"/>
                    <a:pt x="220980" y="85598"/>
                  </a:cubicBezTo>
                  <a:cubicBezTo>
                    <a:pt x="209550" y="90932"/>
                    <a:pt x="200914" y="100330"/>
                    <a:pt x="196596" y="112268"/>
                  </a:cubicBezTo>
                  <a:cubicBezTo>
                    <a:pt x="192278" y="124206"/>
                    <a:pt x="192786" y="136906"/>
                    <a:pt x="198120" y="148336"/>
                  </a:cubicBezTo>
                  <a:cubicBezTo>
                    <a:pt x="203454" y="159766"/>
                    <a:pt x="212852" y="168402"/>
                    <a:pt x="224790" y="172720"/>
                  </a:cubicBezTo>
                  <a:cubicBezTo>
                    <a:pt x="230124" y="174625"/>
                    <a:pt x="235458" y="175514"/>
                    <a:pt x="240792" y="175514"/>
                  </a:cubicBezTo>
                  <a:cubicBezTo>
                    <a:pt x="259969" y="175514"/>
                    <a:pt x="278130" y="163576"/>
                    <a:pt x="285115" y="144526"/>
                  </a:cubicBezTo>
                  <a:cubicBezTo>
                    <a:pt x="293878" y="120396"/>
                    <a:pt x="281559" y="93726"/>
                    <a:pt x="257810" y="84582"/>
                  </a:cubicBezTo>
                  <a:cubicBezTo>
                    <a:pt x="261239" y="77216"/>
                    <a:pt x="265557" y="70612"/>
                    <a:pt x="270510" y="64262"/>
                  </a:cubicBezTo>
                  <a:cubicBezTo>
                    <a:pt x="309245" y="79883"/>
                    <a:pt x="340360" y="109220"/>
                    <a:pt x="358140" y="147320"/>
                  </a:cubicBezTo>
                  <a:cubicBezTo>
                    <a:pt x="376809" y="187325"/>
                    <a:pt x="378714" y="232029"/>
                    <a:pt x="363728" y="273558"/>
                  </a:cubicBezTo>
                  <a:cubicBezTo>
                    <a:pt x="339979" y="338836"/>
                    <a:pt x="277749" y="382016"/>
                    <a:pt x="207772" y="382016"/>
                  </a:cubicBezTo>
                  <a:cubicBezTo>
                    <a:pt x="207645" y="382016"/>
                    <a:pt x="207391" y="382016"/>
                    <a:pt x="207264" y="382016"/>
                  </a:cubicBezTo>
                  <a:lnTo>
                    <a:pt x="207137" y="381762"/>
                  </a:lnTo>
                  <a:cubicBezTo>
                    <a:pt x="202057" y="382016"/>
                    <a:pt x="197739" y="384810"/>
                    <a:pt x="195961" y="389509"/>
                  </a:cubicBezTo>
                  <a:lnTo>
                    <a:pt x="113157" y="616458"/>
                  </a:lnTo>
                  <a:lnTo>
                    <a:pt x="49530" y="653542"/>
                  </a:lnTo>
                  <a:lnTo>
                    <a:pt x="24511" y="584200"/>
                  </a:lnTo>
                  <a:lnTo>
                    <a:pt x="35941" y="552831"/>
                  </a:lnTo>
                  <a:lnTo>
                    <a:pt x="61722" y="540766"/>
                  </a:lnTo>
                  <a:cubicBezTo>
                    <a:pt x="67564" y="538099"/>
                    <a:pt x="70231" y="530987"/>
                    <a:pt x="67437" y="525145"/>
                  </a:cubicBezTo>
                  <a:lnTo>
                    <a:pt x="58420" y="505587"/>
                  </a:lnTo>
                  <a:lnTo>
                    <a:pt x="77978" y="496570"/>
                  </a:lnTo>
                  <a:cubicBezTo>
                    <a:pt x="83820" y="493903"/>
                    <a:pt x="86487" y="486791"/>
                    <a:pt x="83693" y="480949"/>
                  </a:cubicBezTo>
                  <a:lnTo>
                    <a:pt x="74676" y="461391"/>
                  </a:lnTo>
                  <a:lnTo>
                    <a:pt x="94234" y="452374"/>
                  </a:lnTo>
                  <a:cubicBezTo>
                    <a:pt x="100076" y="449707"/>
                    <a:pt x="102743" y="442595"/>
                    <a:pt x="99949" y="436753"/>
                  </a:cubicBezTo>
                  <a:lnTo>
                    <a:pt x="87884" y="410972"/>
                  </a:lnTo>
                  <a:lnTo>
                    <a:pt x="107442" y="357251"/>
                  </a:lnTo>
                  <a:cubicBezTo>
                    <a:pt x="109220" y="352552"/>
                    <a:pt x="107696" y="347345"/>
                    <a:pt x="103886" y="344170"/>
                  </a:cubicBezTo>
                  <a:cubicBezTo>
                    <a:pt x="50038" y="299720"/>
                    <a:pt x="29845" y="225933"/>
                    <a:pt x="53721" y="160528"/>
                  </a:cubicBezTo>
                  <a:cubicBezTo>
                    <a:pt x="78105" y="93599"/>
                    <a:pt x="141478" y="52070"/>
                    <a:pt x="208788" y="52070"/>
                  </a:cubicBezTo>
                  <a:close/>
                  <a:moveTo>
                    <a:pt x="353568" y="0"/>
                  </a:moveTo>
                  <a:cubicBezTo>
                    <a:pt x="334772" y="0"/>
                    <a:pt x="316103" y="4064"/>
                    <a:pt x="298577" y="12192"/>
                  </a:cubicBezTo>
                  <a:cubicBezTo>
                    <a:pt x="285369" y="18288"/>
                    <a:pt x="273558" y="26670"/>
                    <a:pt x="263398" y="36449"/>
                  </a:cubicBezTo>
                  <a:cubicBezTo>
                    <a:pt x="245110" y="30861"/>
                    <a:pt x="226441" y="28067"/>
                    <a:pt x="207772" y="28067"/>
                  </a:cubicBezTo>
                  <a:cubicBezTo>
                    <a:pt x="180721" y="28067"/>
                    <a:pt x="153924" y="33909"/>
                    <a:pt x="128651" y="45593"/>
                  </a:cubicBezTo>
                  <a:cubicBezTo>
                    <a:pt x="83058" y="67056"/>
                    <a:pt x="48387" y="104775"/>
                    <a:pt x="31242" y="152146"/>
                  </a:cubicBezTo>
                  <a:cubicBezTo>
                    <a:pt x="4953" y="224282"/>
                    <a:pt x="25400" y="305308"/>
                    <a:pt x="82296" y="356489"/>
                  </a:cubicBezTo>
                  <a:lnTo>
                    <a:pt x="63881" y="407162"/>
                  </a:lnTo>
                  <a:cubicBezTo>
                    <a:pt x="62865" y="410083"/>
                    <a:pt x="62992" y="413258"/>
                    <a:pt x="64262" y="416179"/>
                  </a:cubicBezTo>
                  <a:lnTo>
                    <a:pt x="73279" y="435737"/>
                  </a:lnTo>
                  <a:lnTo>
                    <a:pt x="53721" y="444754"/>
                  </a:lnTo>
                  <a:cubicBezTo>
                    <a:pt x="47879" y="447421"/>
                    <a:pt x="45212" y="454533"/>
                    <a:pt x="48006" y="460375"/>
                  </a:cubicBezTo>
                  <a:lnTo>
                    <a:pt x="57023" y="479933"/>
                  </a:lnTo>
                  <a:lnTo>
                    <a:pt x="37465" y="488950"/>
                  </a:lnTo>
                  <a:cubicBezTo>
                    <a:pt x="31623" y="491617"/>
                    <a:pt x="28956" y="498729"/>
                    <a:pt x="31750" y="504571"/>
                  </a:cubicBezTo>
                  <a:lnTo>
                    <a:pt x="40767" y="524129"/>
                  </a:lnTo>
                  <a:lnTo>
                    <a:pt x="21209" y="533146"/>
                  </a:lnTo>
                  <a:cubicBezTo>
                    <a:pt x="18415" y="534416"/>
                    <a:pt x="16129" y="536829"/>
                    <a:pt x="15113" y="539750"/>
                  </a:cubicBezTo>
                  <a:lnTo>
                    <a:pt x="889" y="579882"/>
                  </a:lnTo>
                  <a:cubicBezTo>
                    <a:pt x="0" y="582422"/>
                    <a:pt x="0" y="585343"/>
                    <a:pt x="889" y="587883"/>
                  </a:cubicBezTo>
                  <a:lnTo>
                    <a:pt x="32131" y="674497"/>
                  </a:lnTo>
                  <a:cubicBezTo>
                    <a:pt x="33274" y="677799"/>
                    <a:pt x="35941" y="680339"/>
                    <a:pt x="39243" y="681609"/>
                  </a:cubicBezTo>
                  <a:cubicBezTo>
                    <a:pt x="39751" y="681863"/>
                    <a:pt x="40386" y="681990"/>
                    <a:pt x="41021" y="682117"/>
                  </a:cubicBezTo>
                  <a:lnTo>
                    <a:pt x="45593" y="682117"/>
                  </a:lnTo>
                  <a:cubicBezTo>
                    <a:pt x="46863" y="681863"/>
                    <a:pt x="48133" y="681355"/>
                    <a:pt x="49276" y="680720"/>
                  </a:cubicBezTo>
                  <a:lnTo>
                    <a:pt x="128778" y="634365"/>
                  </a:lnTo>
                  <a:cubicBezTo>
                    <a:pt x="131191" y="632968"/>
                    <a:pt x="132969" y="630809"/>
                    <a:pt x="133985" y="628269"/>
                  </a:cubicBezTo>
                  <a:lnTo>
                    <a:pt x="215265" y="404876"/>
                  </a:lnTo>
                  <a:cubicBezTo>
                    <a:pt x="265049" y="403098"/>
                    <a:pt x="311023" y="381635"/>
                    <a:pt x="344424" y="346964"/>
                  </a:cubicBezTo>
                  <a:lnTo>
                    <a:pt x="388874" y="501777"/>
                  </a:lnTo>
                  <a:cubicBezTo>
                    <a:pt x="389636" y="504698"/>
                    <a:pt x="391668" y="507365"/>
                    <a:pt x="394589" y="508889"/>
                  </a:cubicBezTo>
                  <a:cubicBezTo>
                    <a:pt x="396367" y="509778"/>
                    <a:pt x="398399" y="510413"/>
                    <a:pt x="400304" y="510413"/>
                  </a:cubicBezTo>
                  <a:cubicBezTo>
                    <a:pt x="401320" y="510413"/>
                    <a:pt x="402590" y="510286"/>
                    <a:pt x="403606" y="509905"/>
                  </a:cubicBezTo>
                  <a:lnTo>
                    <a:pt x="675132" y="431800"/>
                  </a:lnTo>
                  <a:cubicBezTo>
                    <a:pt x="681355" y="430022"/>
                    <a:pt x="685038" y="423418"/>
                    <a:pt x="683260" y="417195"/>
                  </a:cubicBezTo>
                  <a:lnTo>
                    <a:pt x="683387" y="417576"/>
                  </a:lnTo>
                  <a:lnTo>
                    <a:pt x="625475" y="215900"/>
                  </a:lnTo>
                  <a:lnTo>
                    <a:pt x="631063" y="218059"/>
                  </a:lnTo>
                  <a:cubicBezTo>
                    <a:pt x="632460" y="218567"/>
                    <a:pt x="633857" y="218821"/>
                    <a:pt x="635254" y="218821"/>
                  </a:cubicBezTo>
                  <a:cubicBezTo>
                    <a:pt x="639953" y="218821"/>
                    <a:pt x="644525" y="216027"/>
                    <a:pt x="646303" y="211201"/>
                  </a:cubicBezTo>
                  <a:lnTo>
                    <a:pt x="663194" y="167132"/>
                  </a:lnTo>
                  <a:cubicBezTo>
                    <a:pt x="664210" y="164211"/>
                    <a:pt x="664210" y="161036"/>
                    <a:pt x="662940" y="158115"/>
                  </a:cubicBezTo>
                  <a:cubicBezTo>
                    <a:pt x="661670" y="155194"/>
                    <a:pt x="659257" y="153035"/>
                    <a:pt x="656336" y="151892"/>
                  </a:cubicBezTo>
                  <a:lnTo>
                    <a:pt x="474218" y="82423"/>
                  </a:lnTo>
                  <a:cubicBezTo>
                    <a:pt x="460502" y="47752"/>
                    <a:pt x="433197" y="20701"/>
                    <a:pt x="398018" y="7874"/>
                  </a:cubicBezTo>
                  <a:cubicBezTo>
                    <a:pt x="383413" y="2667"/>
                    <a:pt x="368427" y="0"/>
                    <a:pt x="353568" y="0"/>
                  </a:cubicBezTo>
                  <a:close/>
                </a:path>
              </a:pathLst>
            </a:custGeom>
            <a:solidFill>
              <a:srgbClr val="000000"/>
            </a:solidFill>
          </p:spPr>
        </p:sp>
      </p:grpSp>
      <p:sp>
        <p:nvSpPr>
          <p:cNvPr id="24" name="TextBox 24"/>
          <p:cNvSpPr txBox="1"/>
          <p:nvPr/>
        </p:nvSpPr>
        <p:spPr>
          <a:xfrm>
            <a:off x="3438456" y="3121727"/>
            <a:ext cx="1990650" cy="505523"/>
          </a:xfrm>
          <a:prstGeom prst="rect">
            <a:avLst/>
          </a:prstGeom>
        </p:spPr>
        <p:txBody>
          <a:bodyPr wrap="square" lIns="0" tIns="0" rIns="0" bIns="0" rtlCol="0" anchor="t">
            <a:spAutoFit/>
          </a:bodyPr>
          <a:lstStyle/>
          <a:p>
            <a:pPr>
              <a:lnSpc>
                <a:spcPts val="4200"/>
              </a:lnSpc>
            </a:pPr>
            <a:r>
              <a:rPr lang="en-US" sz="3000" b="1" dirty="0" err="1">
                <a:solidFill>
                  <a:srgbClr val="383836"/>
                </a:solidFill>
                <a:latin typeface="Migra Ultra-Bold"/>
                <a:ea typeface="Migra Ultra-Bold"/>
                <a:cs typeface="Migra Ultra-Bold"/>
                <a:sym typeface="Migra Ultra-Bold"/>
              </a:rPr>
              <a:t>Dubailand</a:t>
            </a:r>
            <a:endParaRPr lang="en-US" sz="3000" b="1" dirty="0">
              <a:solidFill>
                <a:srgbClr val="383836"/>
              </a:solidFill>
              <a:latin typeface="Migra Ultra-Bold"/>
              <a:ea typeface="Migra Ultra-Bold"/>
              <a:cs typeface="Migra Ultra-Bold"/>
              <a:sym typeface="Migra Ultra-Bold"/>
            </a:endParaRPr>
          </a:p>
        </p:txBody>
      </p:sp>
      <p:sp>
        <p:nvSpPr>
          <p:cNvPr id="25" name="TextBox 25"/>
          <p:cNvSpPr txBox="1"/>
          <p:nvPr/>
        </p:nvSpPr>
        <p:spPr>
          <a:xfrm>
            <a:off x="7013598" y="3172942"/>
            <a:ext cx="1068782" cy="505523"/>
          </a:xfrm>
          <a:prstGeom prst="rect">
            <a:avLst/>
          </a:prstGeom>
        </p:spPr>
        <p:txBody>
          <a:bodyPr lIns="0" tIns="0" rIns="0" bIns="0" rtlCol="0" anchor="t">
            <a:spAutoFit/>
          </a:bodyPr>
          <a:lstStyle/>
          <a:p>
            <a:pPr>
              <a:lnSpc>
                <a:spcPts val="4200"/>
              </a:lnSpc>
            </a:pPr>
            <a:r>
              <a:rPr lang="en-US" sz="3000" b="1" dirty="0">
                <a:solidFill>
                  <a:srgbClr val="383836"/>
                </a:solidFill>
                <a:latin typeface="Migra Ultra-Bold"/>
                <a:ea typeface="Migra Ultra-Bold"/>
                <a:cs typeface="Migra Ultra-Bold"/>
                <a:sym typeface="Migra Ultra-Bold"/>
              </a:rPr>
              <a:t>970 K </a:t>
            </a:r>
          </a:p>
        </p:txBody>
      </p:sp>
      <p:sp>
        <p:nvSpPr>
          <p:cNvPr id="26" name="TextBox 26"/>
          <p:cNvSpPr txBox="1"/>
          <p:nvPr/>
        </p:nvSpPr>
        <p:spPr>
          <a:xfrm>
            <a:off x="9789718" y="3047411"/>
            <a:ext cx="1030682" cy="576761"/>
          </a:xfrm>
          <a:prstGeom prst="rect">
            <a:avLst/>
          </a:prstGeom>
        </p:spPr>
        <p:txBody>
          <a:bodyPr lIns="0" tIns="0" rIns="0" bIns="0" rtlCol="0" anchor="t">
            <a:spAutoFit/>
          </a:bodyPr>
          <a:lstStyle/>
          <a:p>
            <a:pPr>
              <a:lnSpc>
                <a:spcPts val="4814"/>
              </a:lnSpc>
            </a:pPr>
            <a:r>
              <a:rPr lang="en-US" sz="3400" b="1" dirty="0">
                <a:solidFill>
                  <a:srgbClr val="383836"/>
                </a:solidFill>
                <a:latin typeface="Migra Ultra-Bold"/>
                <a:ea typeface="Migra Ultra-Bold"/>
                <a:cs typeface="Migra Ultra-Bold"/>
                <a:sym typeface="Migra Ultra-Bold"/>
              </a:rPr>
              <a:t>2028</a:t>
            </a:r>
          </a:p>
        </p:txBody>
      </p:sp>
      <p:sp>
        <p:nvSpPr>
          <p:cNvPr id="27" name="TextBox 27"/>
          <p:cNvSpPr txBox="1"/>
          <p:nvPr/>
        </p:nvSpPr>
        <p:spPr>
          <a:xfrm>
            <a:off x="2057400" y="8864223"/>
            <a:ext cx="997658" cy="855619"/>
          </a:xfrm>
          <a:prstGeom prst="rect">
            <a:avLst/>
          </a:prstGeom>
        </p:spPr>
        <p:txBody>
          <a:bodyPr lIns="0" tIns="0" rIns="0" bIns="0" rtlCol="0" anchor="t">
            <a:spAutoFit/>
          </a:bodyPr>
          <a:lstStyle/>
          <a:p>
            <a:pPr algn="just">
              <a:lnSpc>
                <a:spcPts val="3091"/>
              </a:lnSpc>
            </a:pPr>
            <a:r>
              <a:rPr lang="en-US" sz="3900" b="1" dirty="0">
                <a:solidFill>
                  <a:srgbClr val="383836"/>
                </a:solidFill>
                <a:latin typeface="Migra Ultra-Bold"/>
                <a:ea typeface="Migra Ultra-Bold"/>
                <a:cs typeface="Migra Ultra-Bold"/>
                <a:sym typeface="Migra Ultra-Bold"/>
              </a:rPr>
              <a:t>20%</a:t>
            </a:r>
          </a:p>
          <a:p>
            <a:pPr algn="just">
              <a:lnSpc>
                <a:spcPts val="4218"/>
              </a:lnSpc>
            </a:pPr>
            <a:r>
              <a:rPr lang="en-US" sz="1600" dirty="0">
                <a:solidFill>
                  <a:srgbClr val="383836"/>
                </a:solidFill>
                <a:latin typeface="Migra Extra-Light"/>
                <a:ea typeface="Migra Extra-Light"/>
                <a:cs typeface="Migra Extra-Light"/>
                <a:sym typeface="Migra Extra-Light"/>
              </a:rPr>
              <a:t>On booking </a:t>
            </a:r>
          </a:p>
        </p:txBody>
      </p:sp>
      <p:sp>
        <p:nvSpPr>
          <p:cNvPr id="28" name="TextBox 28"/>
          <p:cNvSpPr txBox="1"/>
          <p:nvPr/>
        </p:nvSpPr>
        <p:spPr>
          <a:xfrm>
            <a:off x="4690016" y="8675906"/>
            <a:ext cx="1682116"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40%</a:t>
            </a:r>
          </a:p>
          <a:p>
            <a:pPr algn="ctr">
              <a:lnSpc>
                <a:spcPts val="2362"/>
              </a:lnSpc>
            </a:pPr>
            <a:r>
              <a:rPr lang="en-US" sz="1600" dirty="0">
                <a:solidFill>
                  <a:srgbClr val="383836"/>
                </a:solidFill>
                <a:latin typeface="Migra Extra-Light"/>
                <a:ea typeface="Migra Extra-Light"/>
                <a:cs typeface="Migra Extra-Light"/>
                <a:sym typeface="Migra Extra-Light"/>
              </a:rPr>
              <a:t>during construction</a:t>
            </a:r>
          </a:p>
        </p:txBody>
      </p:sp>
      <p:sp>
        <p:nvSpPr>
          <p:cNvPr id="29" name="TextBox 29"/>
          <p:cNvSpPr txBox="1"/>
          <p:nvPr/>
        </p:nvSpPr>
        <p:spPr>
          <a:xfrm>
            <a:off x="5486400" y="8724900"/>
            <a:ext cx="5692829" cy="951799"/>
          </a:xfrm>
          <a:prstGeom prst="rect">
            <a:avLst/>
          </a:prstGeom>
        </p:spPr>
        <p:txBody>
          <a:bodyPr wrap="square" lIns="0" tIns="0" rIns="0" bIns="0" rtlCol="0" anchor="t">
            <a:spAutoFit/>
          </a:bodyPr>
          <a:lstStyle/>
          <a:p>
            <a:pPr algn="ctr">
              <a:lnSpc>
                <a:spcPts val="5512"/>
              </a:lnSpc>
            </a:pPr>
            <a:r>
              <a:rPr lang="en-US" sz="3900" b="1" dirty="0">
                <a:solidFill>
                  <a:srgbClr val="363636"/>
                </a:solidFill>
                <a:latin typeface="Migra Ultra-Bold"/>
                <a:ea typeface="Migra Ultra-Bold"/>
                <a:cs typeface="Migra Ultra-Bold"/>
                <a:sym typeface="Migra Ultra-Bold"/>
              </a:rPr>
              <a:t>40%</a:t>
            </a:r>
          </a:p>
          <a:p>
            <a:pPr algn="ctr">
              <a:lnSpc>
                <a:spcPts val="2025"/>
              </a:lnSpc>
            </a:pPr>
            <a:r>
              <a:rPr lang="en-US" sz="1600" dirty="0">
                <a:solidFill>
                  <a:srgbClr val="363636"/>
                </a:solidFill>
                <a:latin typeface="Migra Extra-Light"/>
                <a:ea typeface="Migra Extra-Light"/>
                <a:cs typeface="Migra Extra-Light"/>
                <a:sym typeface="Migra Extra-Light"/>
              </a:rPr>
              <a:t> On Handover</a:t>
            </a:r>
          </a:p>
        </p:txBody>
      </p:sp>
      <p:sp>
        <p:nvSpPr>
          <p:cNvPr id="30" name="TextBox 30"/>
          <p:cNvSpPr txBox="1"/>
          <p:nvPr/>
        </p:nvSpPr>
        <p:spPr>
          <a:xfrm>
            <a:off x="1318688" y="7473485"/>
            <a:ext cx="1957912" cy="337015"/>
          </a:xfrm>
          <a:prstGeom prst="rect">
            <a:avLst/>
          </a:prstGeom>
        </p:spPr>
        <p:txBody>
          <a:bodyPr lIns="0" tIns="0" rIns="0" bIns="0" rtlCol="0" anchor="t">
            <a:spAutoFit/>
          </a:bodyPr>
          <a:lstStyle/>
          <a:p>
            <a:pPr>
              <a:lnSpc>
                <a:spcPts val="2798"/>
              </a:lnSpc>
            </a:pPr>
            <a:r>
              <a:rPr lang="en-US" sz="2000" b="1" dirty="0">
                <a:solidFill>
                  <a:srgbClr val="383836"/>
                </a:solidFill>
                <a:latin typeface="Migra Ultra-Bold"/>
                <a:ea typeface="Migra Ultra-Bold"/>
                <a:cs typeface="Migra Ultra-Bold"/>
                <a:sym typeface="Migra Ultra-Bold"/>
              </a:rPr>
              <a:t>PAYMENT PLAN </a:t>
            </a:r>
          </a:p>
        </p:txBody>
      </p:sp>
      <p:sp>
        <p:nvSpPr>
          <p:cNvPr id="34" name="TextBox 27">
            <a:extLst>
              <a:ext uri="{FF2B5EF4-FFF2-40B4-BE49-F238E27FC236}">
                <a16:creationId xmlns:a16="http://schemas.microsoft.com/office/drawing/2014/main" xmlns="" id="{74B80568-3996-4C7C-91C3-4E2BB9E0D6F2}"/>
              </a:ext>
            </a:extLst>
          </p:cNvPr>
          <p:cNvSpPr txBox="1"/>
          <p:nvPr/>
        </p:nvSpPr>
        <p:spPr>
          <a:xfrm>
            <a:off x="1288407" y="4854395"/>
            <a:ext cx="9378458" cy="2308324"/>
          </a:xfrm>
          <a:prstGeom prst="rect">
            <a:avLst/>
          </a:prstGeom>
        </p:spPr>
        <p:txBody>
          <a:bodyPr wrap="square" lIns="0" tIns="0" rIns="0" bIns="0" rtlCol="0" anchor="t">
            <a:spAutoFit/>
          </a:bodyPr>
          <a:lstStyle/>
          <a:p>
            <a:pPr algn="just"/>
            <a:r>
              <a:rPr lang="en-US" sz="2500" dirty="0">
                <a:solidFill>
                  <a:srgbClr val="383836"/>
                </a:solidFill>
              </a:rPr>
              <a:t>Cove Boulevard by Imtiaz Developments is a modern residential tower in Dubai Residence Complex, </a:t>
            </a:r>
            <a:r>
              <a:rPr lang="en-US" sz="2500" dirty="0" err="1">
                <a:solidFill>
                  <a:srgbClr val="383836"/>
                </a:solidFill>
              </a:rPr>
              <a:t>Dubailand</a:t>
            </a:r>
            <a:r>
              <a:rPr lang="en-US" sz="2500" dirty="0">
                <a:solidFill>
                  <a:srgbClr val="383836"/>
                </a:solidFill>
              </a:rPr>
              <a:t>. With a sleek white façade, curved architecture, and distinctive balconies, it offers a blend of elegance and comfort. The project features fully furnished studios, 1, 2, and 3-bedroom apartments, with select units including private pools on the balcony, providing a unique touch of luxury and stunning city views.</a:t>
            </a:r>
            <a:endParaRPr lang="en-US" sz="2500" spc="29" dirty="0">
              <a:solidFill>
                <a:srgbClr val="383836"/>
              </a:solidFill>
              <a:latin typeface="Bell MT" panose="02020503060305020303" pitchFamily="18" charset="0"/>
              <a:ea typeface="Migra Extra-Light"/>
              <a:cs typeface="Migra Extra-Light"/>
              <a:sym typeface="Migra Extra-Light"/>
            </a:endParaRPr>
          </a:p>
        </p:txBody>
      </p:sp>
      <p:sp>
        <p:nvSpPr>
          <p:cNvPr id="35" name="Rectangle 34">
            <a:extLst>
              <a:ext uri="{FF2B5EF4-FFF2-40B4-BE49-F238E27FC236}">
                <a16:creationId xmlns:a16="http://schemas.microsoft.com/office/drawing/2014/main" xmlns="" id="{C6D18E97-1038-4CA6-8F18-79F0C0DDB86D}"/>
              </a:ext>
            </a:extLst>
          </p:cNvPr>
          <p:cNvSpPr/>
          <p:nvPr/>
        </p:nvSpPr>
        <p:spPr>
          <a:xfrm>
            <a:off x="1244281" y="4068974"/>
            <a:ext cx="5227206" cy="631133"/>
          </a:xfrm>
          <a:prstGeom prst="rect">
            <a:avLst/>
          </a:prstGeom>
        </p:spPr>
        <p:txBody>
          <a:bodyPr wrap="square" lIns="91439" tIns="45719" rIns="91439" bIns="45719">
            <a:spAutoFit/>
          </a:bodyPr>
          <a:lstStyle/>
          <a:p>
            <a:pPr algn="just">
              <a:lnSpc>
                <a:spcPts val="4479"/>
              </a:lnSpc>
            </a:pPr>
            <a:r>
              <a:rPr lang="en-US" sz="3600" b="1" dirty="0">
                <a:solidFill>
                  <a:srgbClr val="383836"/>
                </a:solidFill>
                <a:latin typeface="Microsoft JhengHei" panose="020B0604030504040204" pitchFamily="34" charset="-120"/>
                <a:ea typeface="Microsoft JhengHei" panose="020B0604030504040204" pitchFamily="34" charset="-120"/>
                <a:cs typeface="Migra Ultra-Bold"/>
                <a:sym typeface="Migra Ultra-Bold"/>
              </a:rPr>
              <a:t>About the Project</a:t>
            </a:r>
          </a:p>
        </p:txBody>
      </p:sp>
      <p:pic>
        <p:nvPicPr>
          <p:cNvPr id="36" name="Picture 35">
            <a:extLst>
              <a:ext uri="{FF2B5EF4-FFF2-40B4-BE49-F238E27FC236}">
                <a16:creationId xmlns:a16="http://schemas.microsoft.com/office/drawing/2014/main" xmlns="" id="{5AAC4BDA-1F9A-41D0-B559-FE807DCAEED9}"/>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5392400" y="419102"/>
            <a:ext cx="2590800" cy="785876"/>
          </a:xfrm>
          <a:prstGeom prst="rect">
            <a:avLst/>
          </a:prstGeom>
        </p:spPr>
      </p:pic>
      <p:pic>
        <p:nvPicPr>
          <p:cNvPr id="32" name="Picture 31">
            <a:extLst>
              <a:ext uri="{FF2B5EF4-FFF2-40B4-BE49-F238E27FC236}">
                <a16:creationId xmlns:a16="http://schemas.microsoft.com/office/drawing/2014/main" xmlns="" id="{02A6BB22-3A42-4DA7-B5A4-924B85ABA9F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43365" y="114300"/>
            <a:ext cx="3628069" cy="1556927"/>
          </a:xfrm>
          <a:prstGeom prst="rect">
            <a:avLst/>
          </a:prstGeom>
        </p:spPr>
      </p:pic>
    </p:spTree>
    <p:extLst>
      <p:ext uri="{BB962C8B-B14F-4D97-AF65-F5344CB8AC3E}">
        <p14:creationId xmlns:p14="http://schemas.microsoft.com/office/powerpoint/2010/main" xmlns="" val="2959173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8288000" cy="9256224"/>
          </a:xfrm>
          <a:custGeom>
            <a:avLst/>
            <a:gdLst/>
            <a:ahLst/>
            <a:cxnLst/>
            <a:rect l="l" t="t" r="r" b="b"/>
            <a:pathLst>
              <a:path w="18288000" h="9256224">
                <a:moveTo>
                  <a:pt x="0" y="0"/>
                </a:moveTo>
                <a:lnTo>
                  <a:pt x="18288000" y="0"/>
                </a:lnTo>
                <a:lnTo>
                  <a:pt x="18288000" y="9256224"/>
                </a:lnTo>
                <a:lnTo>
                  <a:pt x="0" y="9256224"/>
                </a:lnTo>
                <a:lnTo>
                  <a:pt x="0" y="0"/>
                </a:lnTo>
                <a:close/>
              </a:path>
            </a:pathLst>
          </a:custGeom>
          <a:blipFill>
            <a:blip r:embed="rId2" cstate="print"/>
            <a:stretch>
              <a:fillRect/>
            </a:stretch>
          </a:blipFill>
        </p:spPr>
      </p:sp>
      <p:sp>
        <p:nvSpPr>
          <p:cNvPr id="3" name="TextBox 3"/>
          <p:cNvSpPr txBox="1"/>
          <p:nvPr/>
        </p:nvSpPr>
        <p:spPr>
          <a:xfrm>
            <a:off x="200854" y="31472"/>
            <a:ext cx="2886352" cy="859210"/>
          </a:xfrm>
          <a:prstGeom prst="rect">
            <a:avLst/>
          </a:prstGeom>
        </p:spPr>
        <p:txBody>
          <a:bodyPr lIns="0" tIns="0" rIns="0" bIns="0" rtlCol="0" anchor="t">
            <a:spAutoFit/>
          </a:bodyPr>
          <a:lstStyle/>
          <a:p>
            <a:pPr>
              <a:lnSpc>
                <a:spcPts val="6720"/>
              </a:lnSpc>
            </a:pPr>
            <a:r>
              <a:rPr lang="en-US" sz="4800" dirty="0">
                <a:solidFill>
                  <a:srgbClr val="8B7E5C"/>
                </a:solidFill>
                <a:latin typeface="Playfair Display"/>
                <a:ea typeface="Playfair Display"/>
                <a:cs typeface="Playfair Display"/>
                <a:sym typeface="Playfair Display"/>
              </a:rPr>
              <a:t>GALLERY</a:t>
            </a:r>
          </a:p>
        </p:txBody>
      </p:sp>
      <p:pic>
        <p:nvPicPr>
          <p:cNvPr id="5" name="Picture 4">
            <a:extLst>
              <a:ext uri="{FF2B5EF4-FFF2-40B4-BE49-F238E27FC236}">
                <a16:creationId xmlns:a16="http://schemas.microsoft.com/office/drawing/2014/main" xmlns="" id="{E98213F8-F79C-447F-A080-C01DF8FF19B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44000" y="1036320"/>
            <a:ext cx="9159240" cy="4648200"/>
          </a:xfrm>
          <a:prstGeom prst="rect">
            <a:avLst/>
          </a:prstGeom>
        </p:spPr>
      </p:pic>
      <p:pic>
        <p:nvPicPr>
          <p:cNvPr id="7" name="Picture 6">
            <a:extLst>
              <a:ext uri="{FF2B5EF4-FFF2-40B4-BE49-F238E27FC236}">
                <a16:creationId xmlns:a16="http://schemas.microsoft.com/office/drawing/2014/main" xmlns="" id="{A2F2184C-CF9A-4088-B2DB-A1D08EEF2AA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 y="1028700"/>
            <a:ext cx="9006840" cy="4648200"/>
          </a:xfrm>
          <a:prstGeom prst="rect">
            <a:avLst/>
          </a:prstGeom>
        </p:spPr>
      </p:pic>
      <p:pic>
        <p:nvPicPr>
          <p:cNvPr id="9" name="Picture 8">
            <a:extLst>
              <a:ext uri="{FF2B5EF4-FFF2-40B4-BE49-F238E27FC236}">
                <a16:creationId xmlns:a16="http://schemas.microsoft.com/office/drawing/2014/main" xmlns="" id="{58D32BB8-1866-43D4-8B47-1FFEB299999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240" y="5905500"/>
            <a:ext cx="9006840" cy="4381500"/>
          </a:xfrm>
          <a:prstGeom prst="rect">
            <a:avLst/>
          </a:prstGeom>
        </p:spPr>
      </p:pic>
      <p:pic>
        <p:nvPicPr>
          <p:cNvPr id="13" name="Picture 12">
            <a:extLst>
              <a:ext uri="{FF2B5EF4-FFF2-40B4-BE49-F238E27FC236}">
                <a16:creationId xmlns:a16="http://schemas.microsoft.com/office/drawing/2014/main" xmlns="" id="{CF9905ED-E4A1-4C2C-A0BA-91E84C8A7D0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144000" y="5924550"/>
            <a:ext cx="9159240" cy="43624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B9A9DBD3-6FA9-4CFB-8A8B-0DBE3A3E753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20"/>
            <a:ext cx="18308560" cy="10279380"/>
          </a:xfrm>
          <a:prstGeom prst="rect">
            <a:avLst/>
          </a:prstGeom>
        </p:spPr>
      </p:pic>
      <p:sp>
        <p:nvSpPr>
          <p:cNvPr id="40" name="Teardrop 39">
            <a:extLst>
              <a:ext uri="{FF2B5EF4-FFF2-40B4-BE49-F238E27FC236}">
                <a16:creationId xmlns:a16="http://schemas.microsoft.com/office/drawing/2014/main" xmlns="" id="{946D349F-FC8A-40E2-B3BD-6ECC50FBC7CD}"/>
              </a:ext>
            </a:extLst>
          </p:cNvPr>
          <p:cNvSpPr/>
          <p:nvPr/>
        </p:nvSpPr>
        <p:spPr>
          <a:xfrm rot="8110102">
            <a:off x="16202052" y="7111984"/>
            <a:ext cx="1066800" cy="1101575"/>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sp>
        <p:nvSpPr>
          <p:cNvPr id="41" name="TextBox 32">
            <a:extLst>
              <a:ext uri="{FF2B5EF4-FFF2-40B4-BE49-F238E27FC236}">
                <a16:creationId xmlns:a16="http://schemas.microsoft.com/office/drawing/2014/main" xmlns="" id="{E8E7CBF2-14E1-4D42-AAE8-51338353833D}"/>
              </a:ext>
            </a:extLst>
          </p:cNvPr>
          <p:cNvSpPr txBox="1"/>
          <p:nvPr/>
        </p:nvSpPr>
        <p:spPr>
          <a:xfrm>
            <a:off x="850440" y="983507"/>
            <a:ext cx="2578560" cy="121828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10 Minutes</a:t>
            </a:r>
          </a:p>
          <a:p>
            <a:pPr>
              <a:lnSpc>
                <a:spcPts val="2918"/>
              </a:lnSpc>
            </a:pPr>
            <a:r>
              <a:rPr lang="en-US" sz="2000" dirty="0">
                <a:solidFill>
                  <a:srgbClr val="363636"/>
                </a:solidFill>
                <a:latin typeface="Montserrat"/>
                <a:ea typeface="Montserrat"/>
                <a:cs typeface="Montserrat"/>
                <a:sym typeface="Montserrat"/>
              </a:rPr>
              <a:t>Dubai Creek </a:t>
            </a:r>
            <a:r>
              <a:rPr lang="en-US" sz="2000" dirty="0" err="1">
                <a:solidFill>
                  <a:srgbClr val="363636"/>
                </a:solidFill>
                <a:latin typeface="Montserrat"/>
                <a:ea typeface="Montserrat"/>
                <a:cs typeface="Montserrat"/>
                <a:sym typeface="Montserrat"/>
              </a:rPr>
              <a:t>Harbour</a:t>
            </a:r>
            <a:endParaRPr lang="en-US" sz="2000" dirty="0">
              <a:solidFill>
                <a:srgbClr val="363636"/>
              </a:solidFill>
              <a:latin typeface="Montserrat"/>
              <a:ea typeface="Montserrat"/>
              <a:cs typeface="Montserrat"/>
              <a:sym typeface="Montserrat"/>
            </a:endParaRPr>
          </a:p>
        </p:txBody>
      </p:sp>
      <p:sp>
        <p:nvSpPr>
          <p:cNvPr id="42" name="TextBox 32">
            <a:extLst>
              <a:ext uri="{FF2B5EF4-FFF2-40B4-BE49-F238E27FC236}">
                <a16:creationId xmlns:a16="http://schemas.microsoft.com/office/drawing/2014/main" xmlns="" id="{2E0FEC13-2651-4CA7-AECF-60E617EA3BE8}"/>
              </a:ext>
            </a:extLst>
          </p:cNvPr>
          <p:cNvSpPr txBox="1"/>
          <p:nvPr/>
        </p:nvSpPr>
        <p:spPr>
          <a:xfrm>
            <a:off x="850440" y="3991340"/>
            <a:ext cx="2197560" cy="1218282"/>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07 Minutes</a:t>
            </a:r>
          </a:p>
          <a:p>
            <a:pPr>
              <a:lnSpc>
                <a:spcPts val="2918"/>
              </a:lnSpc>
            </a:pPr>
            <a:r>
              <a:rPr lang="en-US" sz="2000" dirty="0">
                <a:solidFill>
                  <a:srgbClr val="363636"/>
                </a:solidFill>
                <a:latin typeface="Montserrat"/>
                <a:ea typeface="Montserrat"/>
                <a:cs typeface="Montserrat"/>
                <a:sym typeface="Montserrat"/>
              </a:rPr>
              <a:t>Museum of the future</a:t>
            </a:r>
          </a:p>
        </p:txBody>
      </p:sp>
      <p:sp>
        <p:nvSpPr>
          <p:cNvPr id="43" name="TextBox 32">
            <a:extLst>
              <a:ext uri="{FF2B5EF4-FFF2-40B4-BE49-F238E27FC236}">
                <a16:creationId xmlns:a16="http://schemas.microsoft.com/office/drawing/2014/main" xmlns="" id="{B3119D5D-8AE1-4890-87FE-B2BEBD79955F}"/>
              </a:ext>
            </a:extLst>
          </p:cNvPr>
          <p:cNvSpPr txBox="1"/>
          <p:nvPr/>
        </p:nvSpPr>
        <p:spPr>
          <a:xfrm>
            <a:off x="858460" y="5411853"/>
            <a:ext cx="2197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09 Minutes</a:t>
            </a:r>
          </a:p>
          <a:p>
            <a:pPr>
              <a:lnSpc>
                <a:spcPts val="2918"/>
              </a:lnSpc>
            </a:pPr>
            <a:r>
              <a:rPr lang="en-US" sz="2000" dirty="0">
                <a:solidFill>
                  <a:srgbClr val="363636"/>
                </a:solidFill>
                <a:latin typeface="Montserrat"/>
                <a:ea typeface="Montserrat"/>
                <a:cs typeface="Montserrat"/>
                <a:sym typeface="Montserrat"/>
              </a:rPr>
              <a:t>DXB Airport</a:t>
            </a:r>
          </a:p>
        </p:txBody>
      </p:sp>
      <p:sp>
        <p:nvSpPr>
          <p:cNvPr id="44" name="TextBox 32">
            <a:extLst>
              <a:ext uri="{FF2B5EF4-FFF2-40B4-BE49-F238E27FC236}">
                <a16:creationId xmlns:a16="http://schemas.microsoft.com/office/drawing/2014/main" xmlns="" id="{3A88DC7F-5F99-4D39-B5F3-C56E2DFACFAE}"/>
              </a:ext>
            </a:extLst>
          </p:cNvPr>
          <p:cNvSpPr txBox="1"/>
          <p:nvPr/>
        </p:nvSpPr>
        <p:spPr>
          <a:xfrm>
            <a:off x="858460" y="2443314"/>
            <a:ext cx="2418140" cy="1368195"/>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05 Minutes</a:t>
            </a:r>
          </a:p>
          <a:p>
            <a:pPr>
              <a:lnSpc>
                <a:spcPts val="3659"/>
              </a:lnSpc>
            </a:pPr>
            <a:r>
              <a:rPr lang="en-US" sz="2000" dirty="0">
                <a:solidFill>
                  <a:srgbClr val="363636"/>
                </a:solidFill>
                <a:latin typeface="Montserrat"/>
                <a:ea typeface="Montserrat"/>
                <a:cs typeface="Montserrat"/>
                <a:sym typeface="Montserrat"/>
              </a:rPr>
              <a:t>Dubai HealthCare</a:t>
            </a:r>
          </a:p>
          <a:p>
            <a:pPr>
              <a:lnSpc>
                <a:spcPts val="3659"/>
              </a:lnSpc>
            </a:pPr>
            <a:r>
              <a:rPr lang="en-US" sz="2000" dirty="0">
                <a:solidFill>
                  <a:srgbClr val="363636"/>
                </a:solidFill>
                <a:latin typeface="Montserrat"/>
                <a:ea typeface="Montserrat"/>
                <a:cs typeface="Montserrat"/>
                <a:sym typeface="Montserrat"/>
              </a:rPr>
              <a:t>City</a:t>
            </a:r>
          </a:p>
        </p:txBody>
      </p:sp>
      <p:pic>
        <p:nvPicPr>
          <p:cNvPr id="48" name="Picture 47">
            <a:extLst>
              <a:ext uri="{FF2B5EF4-FFF2-40B4-BE49-F238E27FC236}">
                <a16:creationId xmlns:a16="http://schemas.microsoft.com/office/drawing/2014/main" xmlns="" id="{3D621D5C-11D0-4907-876A-B20C2F46880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8866740"/>
            <a:ext cx="3291840" cy="1412640"/>
          </a:xfrm>
          <a:prstGeom prst="rect">
            <a:avLst/>
          </a:prstGeom>
        </p:spPr>
      </p:pic>
      <p:pic>
        <p:nvPicPr>
          <p:cNvPr id="49" name="Picture 48">
            <a:extLst>
              <a:ext uri="{FF2B5EF4-FFF2-40B4-BE49-F238E27FC236}">
                <a16:creationId xmlns:a16="http://schemas.microsoft.com/office/drawing/2014/main" xmlns="" id="{E0E21449-1C51-4F9A-A165-94B1490D8F6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7023982">
            <a:off x="16174464" y="7327227"/>
            <a:ext cx="1220132" cy="685390"/>
          </a:xfrm>
          <a:prstGeom prst="rect">
            <a:avLst/>
          </a:prstGeom>
        </p:spPr>
      </p:pic>
      <p:pic>
        <p:nvPicPr>
          <p:cNvPr id="50" name="Picture 49">
            <a:extLst>
              <a:ext uri="{FF2B5EF4-FFF2-40B4-BE49-F238E27FC236}">
                <a16:creationId xmlns:a16="http://schemas.microsoft.com/office/drawing/2014/main" xmlns="" id="{3E69C9F2-8346-4D6B-A949-FAAE51078B4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528484" y="9205820"/>
            <a:ext cx="2512088" cy="762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8"/>
            </a:xfrm>
            <a:prstGeom prst="rect">
              <a:avLst/>
            </a:prstGeom>
          </p:spPr>
        </p:pic>
        <p:pic>
          <p:nvPicPr>
            <p:cNvPr id="4" name="object 4"/>
            <p:cNvPicPr/>
            <p:nvPr/>
          </p:nvPicPr>
          <p:blipFill>
            <a:blip r:embed="rId3" cstate="print"/>
            <a:stretch>
              <a:fillRect/>
            </a:stretch>
          </p:blipFill>
          <p:spPr>
            <a:xfrm>
              <a:off x="14782800" y="400075"/>
              <a:ext cx="3200400" cy="589127"/>
            </a:xfrm>
            <a:prstGeom prst="rect">
              <a:avLst/>
            </a:prstGeom>
          </p:spPr>
        </p:pic>
        <p:pic>
          <p:nvPicPr>
            <p:cNvPr id="5" name="object 5"/>
            <p:cNvPicPr/>
            <p:nvPr/>
          </p:nvPicPr>
          <p:blipFill>
            <a:blip r:embed="rId4" cstate="print"/>
            <a:stretch>
              <a:fillRect/>
            </a:stretch>
          </p:blipFill>
          <p:spPr>
            <a:xfrm>
              <a:off x="337184" y="114300"/>
              <a:ext cx="3549015" cy="1371600"/>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8749" y="8135869"/>
            <a:ext cx="682680" cy="683906"/>
          </a:xfrm>
          <a:prstGeom prst="rect">
            <a:avLst/>
          </a:prstGeom>
        </p:spPr>
      </p:pic>
      <p:grpSp>
        <p:nvGrpSpPr>
          <p:cNvPr id="3" name="object 3"/>
          <p:cNvGrpSpPr/>
          <p:nvPr/>
        </p:nvGrpSpPr>
        <p:grpSpPr>
          <a:xfrm>
            <a:off x="8048625" y="8207120"/>
            <a:ext cx="685165" cy="681990"/>
            <a:chOff x="8048625" y="8207120"/>
            <a:chExt cx="685165" cy="681990"/>
          </a:xfrm>
        </p:grpSpPr>
        <p:sp>
          <p:nvSpPr>
            <p:cNvPr id="4" name="object 4"/>
            <p:cNvSpPr/>
            <p:nvPr/>
          </p:nvSpPr>
          <p:spPr>
            <a:xfrm>
              <a:off x="8048625" y="8235060"/>
              <a:ext cx="422275" cy="654050"/>
            </a:xfrm>
            <a:custGeom>
              <a:avLst/>
              <a:gdLst/>
              <a:ahLst/>
              <a:cxnLst/>
              <a:rect l="l" t="t" r="r" b="b"/>
              <a:pathLst>
                <a:path w="422275" h="654050">
                  <a:moveTo>
                    <a:pt x="422148" y="152400"/>
                  </a:moveTo>
                  <a:lnTo>
                    <a:pt x="393065" y="152400"/>
                  </a:lnTo>
                  <a:lnTo>
                    <a:pt x="391414" y="144780"/>
                  </a:lnTo>
                  <a:lnTo>
                    <a:pt x="387477" y="130810"/>
                  </a:lnTo>
                  <a:lnTo>
                    <a:pt x="385064" y="123190"/>
                  </a:lnTo>
                  <a:lnTo>
                    <a:pt x="403606" y="99060"/>
                  </a:lnTo>
                  <a:lnTo>
                    <a:pt x="373888" y="99060"/>
                  </a:lnTo>
                  <a:lnTo>
                    <a:pt x="357886" y="74930"/>
                  </a:lnTo>
                  <a:lnTo>
                    <a:pt x="338201" y="53340"/>
                  </a:lnTo>
                  <a:lnTo>
                    <a:pt x="318135" y="36830"/>
                  </a:lnTo>
                  <a:lnTo>
                    <a:pt x="270510" y="36830"/>
                  </a:lnTo>
                  <a:lnTo>
                    <a:pt x="298069" y="50800"/>
                  </a:lnTo>
                  <a:lnTo>
                    <a:pt x="322199" y="69850"/>
                  </a:lnTo>
                  <a:lnTo>
                    <a:pt x="342392" y="92710"/>
                  </a:lnTo>
                  <a:lnTo>
                    <a:pt x="358140" y="119380"/>
                  </a:lnTo>
                  <a:lnTo>
                    <a:pt x="368935" y="151130"/>
                  </a:lnTo>
                  <a:lnTo>
                    <a:pt x="373507" y="182880"/>
                  </a:lnTo>
                  <a:lnTo>
                    <a:pt x="371856" y="214630"/>
                  </a:lnTo>
                  <a:lnTo>
                    <a:pt x="339217" y="290830"/>
                  </a:lnTo>
                  <a:lnTo>
                    <a:pt x="303022" y="325120"/>
                  </a:lnTo>
                  <a:lnTo>
                    <a:pt x="258318" y="346710"/>
                  </a:lnTo>
                  <a:lnTo>
                    <a:pt x="207772" y="354330"/>
                  </a:lnTo>
                  <a:lnTo>
                    <a:pt x="202057" y="354330"/>
                  </a:lnTo>
                  <a:lnTo>
                    <a:pt x="197739" y="356870"/>
                  </a:lnTo>
                  <a:lnTo>
                    <a:pt x="113157" y="589280"/>
                  </a:lnTo>
                  <a:lnTo>
                    <a:pt x="49530" y="626110"/>
                  </a:lnTo>
                  <a:lnTo>
                    <a:pt x="24511" y="556260"/>
                  </a:lnTo>
                  <a:lnTo>
                    <a:pt x="35941" y="525780"/>
                  </a:lnTo>
                  <a:lnTo>
                    <a:pt x="61722" y="513080"/>
                  </a:lnTo>
                  <a:lnTo>
                    <a:pt x="67564" y="510540"/>
                  </a:lnTo>
                  <a:lnTo>
                    <a:pt x="70231" y="502920"/>
                  </a:lnTo>
                  <a:lnTo>
                    <a:pt x="67437" y="497840"/>
                  </a:lnTo>
                  <a:lnTo>
                    <a:pt x="58420" y="477520"/>
                  </a:lnTo>
                  <a:lnTo>
                    <a:pt x="83820" y="466090"/>
                  </a:lnTo>
                  <a:lnTo>
                    <a:pt x="86487" y="459740"/>
                  </a:lnTo>
                  <a:lnTo>
                    <a:pt x="83693" y="453390"/>
                  </a:lnTo>
                  <a:lnTo>
                    <a:pt x="74676" y="434340"/>
                  </a:lnTo>
                  <a:lnTo>
                    <a:pt x="94234" y="425450"/>
                  </a:lnTo>
                  <a:lnTo>
                    <a:pt x="100076" y="421640"/>
                  </a:lnTo>
                  <a:lnTo>
                    <a:pt x="102743" y="415290"/>
                  </a:lnTo>
                  <a:lnTo>
                    <a:pt x="99949" y="408940"/>
                  </a:lnTo>
                  <a:lnTo>
                    <a:pt x="87884" y="383540"/>
                  </a:lnTo>
                  <a:lnTo>
                    <a:pt x="109220" y="325120"/>
                  </a:lnTo>
                  <a:lnTo>
                    <a:pt x="107696" y="320040"/>
                  </a:lnTo>
                  <a:lnTo>
                    <a:pt x="103886" y="316230"/>
                  </a:lnTo>
                  <a:lnTo>
                    <a:pt x="69977" y="278130"/>
                  </a:lnTo>
                  <a:lnTo>
                    <a:pt x="49657" y="232410"/>
                  </a:lnTo>
                  <a:lnTo>
                    <a:pt x="43942" y="182880"/>
                  </a:lnTo>
                  <a:lnTo>
                    <a:pt x="53721" y="133350"/>
                  </a:lnTo>
                  <a:lnTo>
                    <a:pt x="78740" y="87630"/>
                  </a:lnTo>
                  <a:lnTo>
                    <a:pt x="115189" y="53340"/>
                  </a:lnTo>
                  <a:lnTo>
                    <a:pt x="159639" y="31750"/>
                  </a:lnTo>
                  <a:lnTo>
                    <a:pt x="208661" y="24130"/>
                  </a:lnTo>
                  <a:lnTo>
                    <a:pt x="297434" y="24130"/>
                  </a:lnTo>
                  <a:lnTo>
                    <a:pt x="288544" y="19050"/>
                  </a:lnTo>
                  <a:lnTo>
                    <a:pt x="294767" y="13970"/>
                  </a:lnTo>
                  <a:lnTo>
                    <a:pt x="303911" y="8890"/>
                  </a:lnTo>
                  <a:lnTo>
                    <a:pt x="263398" y="8890"/>
                  </a:lnTo>
                  <a:lnTo>
                    <a:pt x="249555" y="5080"/>
                  </a:lnTo>
                  <a:lnTo>
                    <a:pt x="235712" y="2540"/>
                  </a:lnTo>
                  <a:lnTo>
                    <a:pt x="207772" y="0"/>
                  </a:lnTo>
                  <a:lnTo>
                    <a:pt x="167513" y="5080"/>
                  </a:lnTo>
                  <a:lnTo>
                    <a:pt x="128651" y="17780"/>
                  </a:lnTo>
                  <a:lnTo>
                    <a:pt x="69215" y="62230"/>
                  </a:lnTo>
                  <a:lnTo>
                    <a:pt x="31242" y="124460"/>
                  </a:lnTo>
                  <a:lnTo>
                    <a:pt x="20955" y="168910"/>
                  </a:lnTo>
                  <a:lnTo>
                    <a:pt x="21463" y="213360"/>
                  </a:lnTo>
                  <a:lnTo>
                    <a:pt x="32131" y="255270"/>
                  </a:lnTo>
                  <a:lnTo>
                    <a:pt x="52578" y="294640"/>
                  </a:lnTo>
                  <a:lnTo>
                    <a:pt x="82296" y="328930"/>
                  </a:lnTo>
                  <a:lnTo>
                    <a:pt x="62865" y="382270"/>
                  </a:lnTo>
                  <a:lnTo>
                    <a:pt x="62992" y="386080"/>
                  </a:lnTo>
                  <a:lnTo>
                    <a:pt x="73279" y="407670"/>
                  </a:lnTo>
                  <a:lnTo>
                    <a:pt x="53721" y="417842"/>
                  </a:lnTo>
                  <a:lnTo>
                    <a:pt x="47879" y="420370"/>
                  </a:lnTo>
                  <a:lnTo>
                    <a:pt x="45212" y="426720"/>
                  </a:lnTo>
                  <a:lnTo>
                    <a:pt x="48006" y="433070"/>
                  </a:lnTo>
                  <a:lnTo>
                    <a:pt x="57023" y="452120"/>
                  </a:lnTo>
                  <a:lnTo>
                    <a:pt x="31623" y="463550"/>
                  </a:lnTo>
                  <a:lnTo>
                    <a:pt x="28956" y="471170"/>
                  </a:lnTo>
                  <a:lnTo>
                    <a:pt x="31750" y="477520"/>
                  </a:lnTo>
                  <a:lnTo>
                    <a:pt x="40767" y="496570"/>
                  </a:lnTo>
                  <a:lnTo>
                    <a:pt x="18415" y="506730"/>
                  </a:lnTo>
                  <a:lnTo>
                    <a:pt x="16129" y="509270"/>
                  </a:lnTo>
                  <a:lnTo>
                    <a:pt x="0" y="554990"/>
                  </a:lnTo>
                  <a:lnTo>
                    <a:pt x="0" y="557530"/>
                  </a:lnTo>
                  <a:lnTo>
                    <a:pt x="32131" y="646430"/>
                  </a:lnTo>
                  <a:lnTo>
                    <a:pt x="33274" y="650240"/>
                  </a:lnTo>
                  <a:lnTo>
                    <a:pt x="35941" y="652780"/>
                  </a:lnTo>
                  <a:lnTo>
                    <a:pt x="39243" y="654050"/>
                  </a:lnTo>
                  <a:lnTo>
                    <a:pt x="48133" y="654050"/>
                  </a:lnTo>
                  <a:lnTo>
                    <a:pt x="49276" y="652780"/>
                  </a:lnTo>
                  <a:lnTo>
                    <a:pt x="95758" y="626110"/>
                  </a:lnTo>
                  <a:lnTo>
                    <a:pt x="131191" y="605790"/>
                  </a:lnTo>
                  <a:lnTo>
                    <a:pt x="132969" y="603250"/>
                  </a:lnTo>
                  <a:lnTo>
                    <a:pt x="215265" y="377190"/>
                  </a:lnTo>
                  <a:lnTo>
                    <a:pt x="251714" y="372110"/>
                  </a:lnTo>
                  <a:lnTo>
                    <a:pt x="286004" y="360680"/>
                  </a:lnTo>
                  <a:lnTo>
                    <a:pt x="317119" y="342900"/>
                  </a:lnTo>
                  <a:lnTo>
                    <a:pt x="344424" y="320040"/>
                  </a:lnTo>
                  <a:lnTo>
                    <a:pt x="368935" y="320040"/>
                  </a:lnTo>
                  <a:lnTo>
                    <a:pt x="362458" y="297180"/>
                  </a:lnTo>
                  <a:lnTo>
                    <a:pt x="369189" y="287020"/>
                  </a:lnTo>
                  <a:lnTo>
                    <a:pt x="375285" y="276860"/>
                  </a:lnTo>
                  <a:lnTo>
                    <a:pt x="390779" y="237490"/>
                  </a:lnTo>
                  <a:lnTo>
                    <a:pt x="396621" y="191770"/>
                  </a:lnTo>
                  <a:lnTo>
                    <a:pt x="396748" y="185420"/>
                  </a:lnTo>
                  <a:lnTo>
                    <a:pt x="422148" y="15240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8393049" y="8480170"/>
              <a:ext cx="337693" cy="237490"/>
            </a:xfrm>
            <a:prstGeom prst="rect">
              <a:avLst/>
            </a:prstGeom>
          </p:spPr>
        </p:pic>
        <p:sp>
          <p:nvSpPr>
            <p:cNvPr id="6" name="object 6"/>
            <p:cNvSpPr/>
            <p:nvPr/>
          </p:nvSpPr>
          <p:spPr>
            <a:xfrm>
              <a:off x="8495157" y="8355710"/>
              <a:ext cx="238760" cy="280670"/>
            </a:xfrm>
            <a:custGeom>
              <a:avLst/>
              <a:gdLst/>
              <a:ahLst/>
              <a:cxnLst/>
              <a:rect l="l" t="t" r="r" b="b"/>
              <a:pathLst>
                <a:path w="238759" h="280670">
                  <a:moveTo>
                    <a:pt x="238506" y="275590"/>
                  </a:moveTo>
                  <a:lnTo>
                    <a:pt x="236855" y="269240"/>
                  </a:lnTo>
                  <a:lnTo>
                    <a:pt x="178943" y="67310"/>
                  </a:lnTo>
                  <a:lnTo>
                    <a:pt x="184531" y="69850"/>
                  </a:lnTo>
                  <a:lnTo>
                    <a:pt x="185928" y="69850"/>
                  </a:lnTo>
                  <a:lnTo>
                    <a:pt x="187325" y="71120"/>
                  </a:lnTo>
                  <a:lnTo>
                    <a:pt x="193421" y="71120"/>
                  </a:lnTo>
                  <a:lnTo>
                    <a:pt x="197993" y="67310"/>
                  </a:lnTo>
                  <a:lnTo>
                    <a:pt x="199771" y="63500"/>
                  </a:lnTo>
                  <a:lnTo>
                    <a:pt x="207518" y="43180"/>
                  </a:lnTo>
                  <a:lnTo>
                    <a:pt x="181991" y="43180"/>
                  </a:lnTo>
                  <a:lnTo>
                    <a:pt x="67437" y="0"/>
                  </a:lnTo>
                  <a:lnTo>
                    <a:pt x="0" y="0"/>
                  </a:lnTo>
                  <a:lnTo>
                    <a:pt x="151257" y="57150"/>
                  </a:lnTo>
                  <a:lnTo>
                    <a:pt x="210820" y="264160"/>
                  </a:lnTo>
                  <a:lnTo>
                    <a:pt x="154178" y="280670"/>
                  </a:lnTo>
                  <a:lnTo>
                    <a:pt x="235585" y="280670"/>
                  </a:lnTo>
                  <a:lnTo>
                    <a:pt x="238506" y="275590"/>
                  </a:lnTo>
                  <a:close/>
                </a:path>
              </a:pathLst>
            </a:custGeom>
            <a:solidFill>
              <a:srgbClr val="000000"/>
            </a:solidFill>
          </p:spPr>
          <p:txBody>
            <a:bodyPr wrap="square" lIns="0" tIns="0" rIns="0" bIns="0" rtlCol="0"/>
            <a:lstStyle/>
            <a:p>
              <a:endParaRPr/>
            </a:p>
          </p:txBody>
        </p:sp>
        <p:pic>
          <p:nvPicPr>
            <p:cNvPr id="7" name="object 7"/>
            <p:cNvPicPr/>
            <p:nvPr/>
          </p:nvPicPr>
          <p:blipFill>
            <a:blip r:embed="rId4" cstate="print"/>
            <a:stretch>
              <a:fillRect/>
            </a:stretch>
          </p:blipFill>
          <p:spPr>
            <a:xfrm>
              <a:off x="8242300" y="8207120"/>
              <a:ext cx="470534" cy="191770"/>
            </a:xfrm>
            <a:prstGeom prst="rect">
              <a:avLst/>
            </a:prstGeom>
          </p:spPr>
        </p:pic>
      </p:grpSp>
      <p:grpSp>
        <p:nvGrpSpPr>
          <p:cNvPr id="8" name="object 8"/>
          <p:cNvGrpSpPr/>
          <p:nvPr/>
        </p:nvGrpSpPr>
        <p:grpSpPr>
          <a:xfrm>
            <a:off x="3844925" y="2226310"/>
            <a:ext cx="786130" cy="713105"/>
            <a:chOff x="3844925" y="2226310"/>
            <a:chExt cx="786130" cy="713105"/>
          </a:xfrm>
        </p:grpSpPr>
        <p:sp>
          <p:nvSpPr>
            <p:cNvPr id="9" name="object 9"/>
            <p:cNvSpPr/>
            <p:nvPr/>
          </p:nvSpPr>
          <p:spPr>
            <a:xfrm>
              <a:off x="3844925" y="2226309"/>
              <a:ext cx="786130" cy="713105"/>
            </a:xfrm>
            <a:custGeom>
              <a:avLst/>
              <a:gdLst/>
              <a:ahLst/>
              <a:cxnLst/>
              <a:rect l="l" t="t" r="r" b="b"/>
              <a:pathLst>
                <a:path w="786129" h="713105">
                  <a:moveTo>
                    <a:pt x="552831" y="516382"/>
                  </a:moveTo>
                  <a:lnTo>
                    <a:pt x="548513" y="496570"/>
                  </a:lnTo>
                  <a:lnTo>
                    <a:pt x="536575" y="478663"/>
                  </a:lnTo>
                  <a:lnTo>
                    <a:pt x="517779" y="463423"/>
                  </a:lnTo>
                  <a:lnTo>
                    <a:pt x="493268" y="451231"/>
                  </a:lnTo>
                  <a:lnTo>
                    <a:pt x="484632" y="465963"/>
                  </a:lnTo>
                  <a:lnTo>
                    <a:pt x="480949" y="472694"/>
                  </a:lnTo>
                  <a:lnTo>
                    <a:pt x="500761" y="481965"/>
                  </a:lnTo>
                  <a:lnTo>
                    <a:pt x="515620" y="492633"/>
                  </a:lnTo>
                  <a:lnTo>
                    <a:pt x="525018" y="504317"/>
                  </a:lnTo>
                  <a:lnTo>
                    <a:pt x="528320" y="516382"/>
                  </a:lnTo>
                  <a:lnTo>
                    <a:pt x="519684" y="536194"/>
                  </a:lnTo>
                  <a:lnTo>
                    <a:pt x="495681" y="553974"/>
                  </a:lnTo>
                  <a:lnTo>
                    <a:pt x="458724" y="566801"/>
                  </a:lnTo>
                  <a:lnTo>
                    <a:pt x="411480" y="571754"/>
                  </a:lnTo>
                  <a:lnTo>
                    <a:pt x="364109" y="566801"/>
                  </a:lnTo>
                  <a:lnTo>
                    <a:pt x="327152" y="553974"/>
                  </a:lnTo>
                  <a:lnTo>
                    <a:pt x="303149" y="536194"/>
                  </a:lnTo>
                  <a:lnTo>
                    <a:pt x="294640" y="516382"/>
                  </a:lnTo>
                  <a:lnTo>
                    <a:pt x="297815" y="504317"/>
                  </a:lnTo>
                  <a:lnTo>
                    <a:pt x="307213" y="492506"/>
                  </a:lnTo>
                  <a:lnTo>
                    <a:pt x="322072" y="481711"/>
                  </a:lnTo>
                  <a:lnTo>
                    <a:pt x="342011" y="472694"/>
                  </a:lnTo>
                  <a:lnTo>
                    <a:pt x="337693" y="465963"/>
                  </a:lnTo>
                  <a:lnTo>
                    <a:pt x="334010" y="458597"/>
                  </a:lnTo>
                  <a:lnTo>
                    <a:pt x="329692" y="451231"/>
                  </a:lnTo>
                  <a:lnTo>
                    <a:pt x="305054" y="463423"/>
                  </a:lnTo>
                  <a:lnTo>
                    <a:pt x="286258" y="478663"/>
                  </a:lnTo>
                  <a:lnTo>
                    <a:pt x="274320" y="496570"/>
                  </a:lnTo>
                  <a:lnTo>
                    <a:pt x="270129" y="516382"/>
                  </a:lnTo>
                  <a:lnTo>
                    <a:pt x="281051" y="547751"/>
                  </a:lnTo>
                  <a:lnTo>
                    <a:pt x="311023" y="573151"/>
                  </a:lnTo>
                  <a:lnTo>
                    <a:pt x="355854" y="590042"/>
                  </a:lnTo>
                  <a:lnTo>
                    <a:pt x="411480" y="596265"/>
                  </a:lnTo>
                  <a:lnTo>
                    <a:pt x="466979" y="590042"/>
                  </a:lnTo>
                  <a:lnTo>
                    <a:pt x="511810" y="573151"/>
                  </a:lnTo>
                  <a:lnTo>
                    <a:pt x="541782" y="547751"/>
                  </a:lnTo>
                  <a:lnTo>
                    <a:pt x="552831" y="516382"/>
                  </a:lnTo>
                  <a:close/>
                </a:path>
                <a:path w="786129" h="713105">
                  <a:moveTo>
                    <a:pt x="583438" y="172720"/>
                  </a:moveTo>
                  <a:lnTo>
                    <a:pt x="577215" y="127508"/>
                  </a:lnTo>
                  <a:lnTo>
                    <a:pt x="577088" y="127000"/>
                  </a:lnTo>
                  <a:lnTo>
                    <a:pt x="559689" y="86487"/>
                  </a:lnTo>
                  <a:lnTo>
                    <a:pt x="558927" y="85598"/>
                  </a:lnTo>
                  <a:lnTo>
                    <a:pt x="558927" y="172720"/>
                  </a:lnTo>
                  <a:lnTo>
                    <a:pt x="552704" y="209677"/>
                  </a:lnTo>
                  <a:lnTo>
                    <a:pt x="535813" y="257175"/>
                  </a:lnTo>
                  <a:lnTo>
                    <a:pt x="511860" y="310261"/>
                  </a:lnTo>
                  <a:lnTo>
                    <a:pt x="484174" y="364871"/>
                  </a:lnTo>
                  <a:lnTo>
                    <a:pt x="455980" y="416433"/>
                  </a:lnTo>
                  <a:lnTo>
                    <a:pt x="430657" y="460375"/>
                  </a:lnTo>
                  <a:lnTo>
                    <a:pt x="411480" y="492760"/>
                  </a:lnTo>
                  <a:lnTo>
                    <a:pt x="392176" y="460629"/>
                  </a:lnTo>
                  <a:lnTo>
                    <a:pt x="366903" y="416433"/>
                  </a:lnTo>
                  <a:lnTo>
                    <a:pt x="338582" y="364871"/>
                  </a:lnTo>
                  <a:lnTo>
                    <a:pt x="310896" y="310261"/>
                  </a:lnTo>
                  <a:lnTo>
                    <a:pt x="287020" y="257175"/>
                  </a:lnTo>
                  <a:lnTo>
                    <a:pt x="270129" y="209677"/>
                  </a:lnTo>
                  <a:lnTo>
                    <a:pt x="263906" y="172720"/>
                  </a:lnTo>
                  <a:lnTo>
                    <a:pt x="271526" y="127508"/>
                  </a:lnTo>
                  <a:lnTo>
                    <a:pt x="293116" y="86487"/>
                  </a:lnTo>
                  <a:lnTo>
                    <a:pt x="325501" y="53975"/>
                  </a:lnTo>
                  <a:lnTo>
                    <a:pt x="365887" y="32385"/>
                  </a:lnTo>
                  <a:lnTo>
                    <a:pt x="411480" y="24511"/>
                  </a:lnTo>
                  <a:lnTo>
                    <a:pt x="456946" y="32385"/>
                  </a:lnTo>
                  <a:lnTo>
                    <a:pt x="497332" y="53975"/>
                  </a:lnTo>
                  <a:lnTo>
                    <a:pt x="529717" y="86487"/>
                  </a:lnTo>
                  <a:lnTo>
                    <a:pt x="551180" y="127000"/>
                  </a:lnTo>
                  <a:lnTo>
                    <a:pt x="558927" y="172720"/>
                  </a:lnTo>
                  <a:lnTo>
                    <a:pt x="558927" y="85598"/>
                  </a:lnTo>
                  <a:lnTo>
                    <a:pt x="532511" y="51308"/>
                  </a:lnTo>
                  <a:lnTo>
                    <a:pt x="498221" y="24511"/>
                  </a:lnTo>
                  <a:lnTo>
                    <a:pt x="456565" y="6350"/>
                  </a:lnTo>
                  <a:lnTo>
                    <a:pt x="411480" y="0"/>
                  </a:lnTo>
                  <a:lnTo>
                    <a:pt x="366268" y="6350"/>
                  </a:lnTo>
                  <a:lnTo>
                    <a:pt x="325374" y="24003"/>
                  </a:lnTo>
                  <a:lnTo>
                    <a:pt x="290322" y="51308"/>
                  </a:lnTo>
                  <a:lnTo>
                    <a:pt x="263144" y="86487"/>
                  </a:lnTo>
                  <a:lnTo>
                    <a:pt x="245618" y="127508"/>
                  </a:lnTo>
                  <a:lnTo>
                    <a:pt x="239395" y="172720"/>
                  </a:lnTo>
                  <a:lnTo>
                    <a:pt x="245364" y="209677"/>
                  </a:lnTo>
                  <a:lnTo>
                    <a:pt x="263652" y="264287"/>
                  </a:lnTo>
                  <a:lnTo>
                    <a:pt x="288671" y="320675"/>
                  </a:lnTo>
                  <a:lnTo>
                    <a:pt x="317627" y="377825"/>
                  </a:lnTo>
                  <a:lnTo>
                    <a:pt x="346964" y="431292"/>
                  </a:lnTo>
                  <a:lnTo>
                    <a:pt x="372872" y="476377"/>
                  </a:lnTo>
                  <a:lnTo>
                    <a:pt x="401066" y="523113"/>
                  </a:lnTo>
                  <a:lnTo>
                    <a:pt x="407162" y="528701"/>
                  </a:lnTo>
                  <a:lnTo>
                    <a:pt x="415594" y="528701"/>
                  </a:lnTo>
                  <a:lnTo>
                    <a:pt x="419481" y="526161"/>
                  </a:lnTo>
                  <a:lnTo>
                    <a:pt x="421767" y="523113"/>
                  </a:lnTo>
                  <a:lnTo>
                    <a:pt x="430784" y="508762"/>
                  </a:lnTo>
                  <a:lnTo>
                    <a:pt x="440309" y="492760"/>
                  </a:lnTo>
                  <a:lnTo>
                    <a:pt x="449961" y="476758"/>
                  </a:lnTo>
                  <a:lnTo>
                    <a:pt x="475996" y="431673"/>
                  </a:lnTo>
                  <a:lnTo>
                    <a:pt x="505206" y="378333"/>
                  </a:lnTo>
                  <a:lnTo>
                    <a:pt x="534162" y="321056"/>
                  </a:lnTo>
                  <a:lnTo>
                    <a:pt x="559181" y="264541"/>
                  </a:lnTo>
                  <a:lnTo>
                    <a:pt x="576834" y="213487"/>
                  </a:lnTo>
                  <a:lnTo>
                    <a:pt x="583438" y="172720"/>
                  </a:lnTo>
                  <a:close/>
                </a:path>
                <a:path w="786129" h="713105">
                  <a:moveTo>
                    <a:pt x="785876" y="691388"/>
                  </a:moveTo>
                  <a:lnTo>
                    <a:pt x="785495" y="688467"/>
                  </a:lnTo>
                  <a:lnTo>
                    <a:pt x="784479" y="679704"/>
                  </a:lnTo>
                  <a:lnTo>
                    <a:pt x="683133" y="419862"/>
                  </a:lnTo>
                  <a:lnTo>
                    <a:pt x="665734" y="378460"/>
                  </a:lnTo>
                  <a:lnTo>
                    <a:pt x="646176" y="368808"/>
                  </a:lnTo>
                  <a:lnTo>
                    <a:pt x="538099" y="368808"/>
                  </a:lnTo>
                  <a:lnTo>
                    <a:pt x="534797" y="375158"/>
                  </a:lnTo>
                  <a:lnTo>
                    <a:pt x="531622" y="381381"/>
                  </a:lnTo>
                  <a:lnTo>
                    <a:pt x="528320" y="387477"/>
                  </a:lnTo>
                  <a:lnTo>
                    <a:pt x="525145" y="393446"/>
                  </a:lnTo>
                  <a:lnTo>
                    <a:pt x="635762" y="393446"/>
                  </a:lnTo>
                  <a:lnTo>
                    <a:pt x="634492" y="399034"/>
                  </a:lnTo>
                  <a:lnTo>
                    <a:pt x="633857" y="406400"/>
                  </a:lnTo>
                  <a:lnTo>
                    <a:pt x="633349" y="414909"/>
                  </a:lnTo>
                  <a:lnTo>
                    <a:pt x="630047" y="443738"/>
                  </a:lnTo>
                  <a:lnTo>
                    <a:pt x="622173" y="474726"/>
                  </a:lnTo>
                  <a:lnTo>
                    <a:pt x="605917" y="503555"/>
                  </a:lnTo>
                  <a:lnTo>
                    <a:pt x="577469" y="526161"/>
                  </a:lnTo>
                  <a:lnTo>
                    <a:pt x="575691" y="534289"/>
                  </a:lnTo>
                  <a:lnTo>
                    <a:pt x="573151" y="542290"/>
                  </a:lnTo>
                  <a:lnTo>
                    <a:pt x="569849" y="550037"/>
                  </a:lnTo>
                  <a:lnTo>
                    <a:pt x="565785" y="557530"/>
                  </a:lnTo>
                  <a:lnTo>
                    <a:pt x="613283" y="532257"/>
                  </a:lnTo>
                  <a:lnTo>
                    <a:pt x="640461" y="495808"/>
                  </a:lnTo>
                  <a:lnTo>
                    <a:pt x="653161" y="455803"/>
                  </a:lnTo>
                  <a:lnTo>
                    <a:pt x="657987" y="419862"/>
                  </a:lnTo>
                  <a:lnTo>
                    <a:pt x="717042" y="571627"/>
                  </a:lnTo>
                  <a:lnTo>
                    <a:pt x="553974" y="571627"/>
                  </a:lnTo>
                  <a:lnTo>
                    <a:pt x="546862" y="578485"/>
                  </a:lnTo>
                  <a:lnTo>
                    <a:pt x="538861" y="584962"/>
                  </a:lnTo>
                  <a:lnTo>
                    <a:pt x="530098" y="590931"/>
                  </a:lnTo>
                  <a:lnTo>
                    <a:pt x="520827" y="596265"/>
                  </a:lnTo>
                  <a:lnTo>
                    <a:pt x="726186" y="596265"/>
                  </a:lnTo>
                  <a:lnTo>
                    <a:pt x="762508" y="688467"/>
                  </a:lnTo>
                  <a:lnTo>
                    <a:pt x="308737" y="688467"/>
                  </a:lnTo>
                  <a:lnTo>
                    <a:pt x="313817" y="665988"/>
                  </a:lnTo>
                  <a:lnTo>
                    <a:pt x="320675" y="645541"/>
                  </a:lnTo>
                  <a:lnTo>
                    <a:pt x="329438" y="627253"/>
                  </a:lnTo>
                  <a:lnTo>
                    <a:pt x="340106" y="610997"/>
                  </a:lnTo>
                  <a:lnTo>
                    <a:pt x="333756" y="609092"/>
                  </a:lnTo>
                  <a:lnTo>
                    <a:pt x="327533" y="606933"/>
                  </a:lnTo>
                  <a:lnTo>
                    <a:pt x="321691" y="604647"/>
                  </a:lnTo>
                  <a:lnTo>
                    <a:pt x="316103" y="602361"/>
                  </a:lnTo>
                  <a:lnTo>
                    <a:pt x="305308" y="620903"/>
                  </a:lnTo>
                  <a:lnTo>
                    <a:pt x="296418" y="641223"/>
                  </a:lnTo>
                  <a:lnTo>
                    <a:pt x="289306" y="663829"/>
                  </a:lnTo>
                  <a:lnTo>
                    <a:pt x="284099" y="688467"/>
                  </a:lnTo>
                  <a:lnTo>
                    <a:pt x="194437" y="688467"/>
                  </a:lnTo>
                  <a:lnTo>
                    <a:pt x="194437" y="687832"/>
                  </a:lnTo>
                  <a:lnTo>
                    <a:pt x="193802" y="687832"/>
                  </a:lnTo>
                  <a:lnTo>
                    <a:pt x="193802" y="687197"/>
                  </a:lnTo>
                  <a:lnTo>
                    <a:pt x="180594" y="666877"/>
                  </a:lnTo>
                  <a:lnTo>
                    <a:pt x="171069" y="644271"/>
                  </a:lnTo>
                  <a:lnTo>
                    <a:pt x="167259" y="620903"/>
                  </a:lnTo>
                  <a:lnTo>
                    <a:pt x="167259" y="620395"/>
                  </a:lnTo>
                  <a:lnTo>
                    <a:pt x="171069" y="596265"/>
                  </a:lnTo>
                  <a:lnTo>
                    <a:pt x="303911" y="596265"/>
                  </a:lnTo>
                  <a:lnTo>
                    <a:pt x="294513" y="590931"/>
                  </a:lnTo>
                  <a:lnTo>
                    <a:pt x="285877" y="584962"/>
                  </a:lnTo>
                  <a:lnTo>
                    <a:pt x="277876" y="578485"/>
                  </a:lnTo>
                  <a:lnTo>
                    <a:pt x="270764" y="571627"/>
                  </a:lnTo>
                  <a:lnTo>
                    <a:pt x="184658" y="571627"/>
                  </a:lnTo>
                  <a:lnTo>
                    <a:pt x="190881" y="564896"/>
                  </a:lnTo>
                  <a:lnTo>
                    <a:pt x="197358" y="558927"/>
                  </a:lnTo>
                  <a:lnTo>
                    <a:pt x="204216" y="553339"/>
                  </a:lnTo>
                  <a:lnTo>
                    <a:pt x="211074" y="547624"/>
                  </a:lnTo>
                  <a:lnTo>
                    <a:pt x="247904" y="499491"/>
                  </a:lnTo>
                  <a:lnTo>
                    <a:pt x="251460" y="456438"/>
                  </a:lnTo>
                  <a:lnTo>
                    <a:pt x="236220" y="421132"/>
                  </a:lnTo>
                  <a:lnTo>
                    <a:pt x="226441" y="408305"/>
                  </a:lnTo>
                  <a:lnTo>
                    <a:pt x="226441" y="461137"/>
                  </a:lnTo>
                  <a:lnTo>
                    <a:pt x="223266" y="492760"/>
                  </a:lnTo>
                  <a:lnTo>
                    <a:pt x="195199" y="528574"/>
                  </a:lnTo>
                  <a:lnTo>
                    <a:pt x="188722" y="533019"/>
                  </a:lnTo>
                  <a:lnTo>
                    <a:pt x="178308" y="541782"/>
                  </a:lnTo>
                  <a:lnTo>
                    <a:pt x="166243" y="554736"/>
                  </a:lnTo>
                  <a:lnTo>
                    <a:pt x="163703" y="558292"/>
                  </a:lnTo>
                  <a:lnTo>
                    <a:pt x="163703" y="688467"/>
                  </a:lnTo>
                  <a:lnTo>
                    <a:pt x="24130" y="688467"/>
                  </a:lnTo>
                  <a:lnTo>
                    <a:pt x="60452" y="596265"/>
                  </a:lnTo>
                  <a:lnTo>
                    <a:pt x="143891" y="596265"/>
                  </a:lnTo>
                  <a:lnTo>
                    <a:pt x="143383" y="597408"/>
                  </a:lnTo>
                  <a:lnTo>
                    <a:pt x="143383" y="599186"/>
                  </a:lnTo>
                  <a:lnTo>
                    <a:pt x="142748" y="600456"/>
                  </a:lnTo>
                  <a:lnTo>
                    <a:pt x="140970" y="620395"/>
                  </a:lnTo>
                  <a:lnTo>
                    <a:pt x="140970" y="620903"/>
                  </a:lnTo>
                  <a:lnTo>
                    <a:pt x="140843" y="621919"/>
                  </a:lnTo>
                  <a:lnTo>
                    <a:pt x="143637" y="643763"/>
                  </a:lnTo>
                  <a:lnTo>
                    <a:pt x="151384" y="665988"/>
                  </a:lnTo>
                  <a:lnTo>
                    <a:pt x="163703" y="688467"/>
                  </a:lnTo>
                  <a:lnTo>
                    <a:pt x="163703" y="558292"/>
                  </a:lnTo>
                  <a:lnTo>
                    <a:pt x="154686" y="571627"/>
                  </a:lnTo>
                  <a:lnTo>
                    <a:pt x="69723" y="571627"/>
                  </a:lnTo>
                  <a:lnTo>
                    <a:pt x="139827" y="393446"/>
                  </a:lnTo>
                  <a:lnTo>
                    <a:pt x="184658" y="393446"/>
                  </a:lnTo>
                  <a:lnTo>
                    <a:pt x="185420" y="395859"/>
                  </a:lnTo>
                  <a:lnTo>
                    <a:pt x="186563" y="399034"/>
                  </a:lnTo>
                  <a:lnTo>
                    <a:pt x="191389" y="404368"/>
                  </a:lnTo>
                  <a:lnTo>
                    <a:pt x="197612" y="411734"/>
                  </a:lnTo>
                  <a:lnTo>
                    <a:pt x="214757" y="434086"/>
                  </a:lnTo>
                  <a:lnTo>
                    <a:pt x="226441" y="461137"/>
                  </a:lnTo>
                  <a:lnTo>
                    <a:pt x="226441" y="408305"/>
                  </a:lnTo>
                  <a:lnTo>
                    <a:pt x="217170" y="395859"/>
                  </a:lnTo>
                  <a:lnTo>
                    <a:pt x="216535" y="395224"/>
                  </a:lnTo>
                  <a:lnTo>
                    <a:pt x="215900" y="393954"/>
                  </a:lnTo>
                  <a:lnTo>
                    <a:pt x="214757" y="393446"/>
                  </a:lnTo>
                  <a:lnTo>
                    <a:pt x="298958" y="393446"/>
                  </a:lnTo>
                  <a:lnTo>
                    <a:pt x="295656" y="387477"/>
                  </a:lnTo>
                  <a:lnTo>
                    <a:pt x="289179" y="374904"/>
                  </a:lnTo>
                  <a:lnTo>
                    <a:pt x="286004" y="368808"/>
                  </a:lnTo>
                  <a:lnTo>
                    <a:pt x="138811" y="368808"/>
                  </a:lnTo>
                  <a:lnTo>
                    <a:pt x="19304" y="633349"/>
                  </a:lnTo>
                  <a:lnTo>
                    <a:pt x="1397" y="679704"/>
                  </a:lnTo>
                  <a:lnTo>
                    <a:pt x="0" y="691388"/>
                  </a:lnTo>
                  <a:lnTo>
                    <a:pt x="0" y="691642"/>
                  </a:lnTo>
                  <a:lnTo>
                    <a:pt x="4191" y="702056"/>
                  </a:lnTo>
                  <a:lnTo>
                    <a:pt x="4318" y="702310"/>
                  </a:lnTo>
                  <a:lnTo>
                    <a:pt x="12954" y="709930"/>
                  </a:lnTo>
                  <a:lnTo>
                    <a:pt x="24765" y="712851"/>
                  </a:lnTo>
                  <a:lnTo>
                    <a:pt x="762381" y="712851"/>
                  </a:lnTo>
                  <a:lnTo>
                    <a:pt x="773049" y="709930"/>
                  </a:lnTo>
                  <a:lnTo>
                    <a:pt x="773303" y="709930"/>
                  </a:lnTo>
                  <a:lnTo>
                    <a:pt x="781685" y="702056"/>
                  </a:lnTo>
                  <a:lnTo>
                    <a:pt x="785749" y="691642"/>
                  </a:lnTo>
                  <a:lnTo>
                    <a:pt x="785876" y="691388"/>
                  </a:lnTo>
                  <a:close/>
                </a:path>
              </a:pathLst>
            </a:custGeom>
            <a:solidFill>
              <a:srgbClr val="373533"/>
            </a:solidFill>
          </p:spPr>
          <p:txBody>
            <a:bodyPr wrap="square" lIns="0" tIns="0" rIns="0" bIns="0" rtlCol="0"/>
            <a:lstStyle/>
            <a:p>
              <a:endParaRPr/>
            </a:p>
          </p:txBody>
        </p:sp>
        <p:pic>
          <p:nvPicPr>
            <p:cNvPr id="10" name="object 10"/>
            <p:cNvPicPr/>
            <p:nvPr/>
          </p:nvPicPr>
          <p:blipFill>
            <a:blip r:embed="rId5" cstate="print"/>
            <a:stretch>
              <a:fillRect/>
            </a:stretch>
          </p:blipFill>
          <p:spPr>
            <a:xfrm>
              <a:off x="4188840" y="2355469"/>
              <a:ext cx="135127" cy="135127"/>
            </a:xfrm>
            <a:prstGeom prst="rect">
              <a:avLst/>
            </a:prstGeom>
          </p:spPr>
        </p:pic>
      </p:grpSp>
      <p:pic>
        <p:nvPicPr>
          <p:cNvPr id="11" name="object 11"/>
          <p:cNvPicPr/>
          <p:nvPr/>
        </p:nvPicPr>
        <p:blipFill>
          <a:blip r:embed="rId6" cstate="print"/>
          <a:stretch>
            <a:fillRect/>
          </a:stretch>
        </p:blipFill>
        <p:spPr>
          <a:xfrm>
            <a:off x="7091750" y="2053576"/>
            <a:ext cx="724672" cy="985552"/>
          </a:xfrm>
          <a:prstGeom prst="rect">
            <a:avLst/>
          </a:prstGeom>
        </p:spPr>
      </p:pic>
      <p:pic>
        <p:nvPicPr>
          <p:cNvPr id="12" name="object 12"/>
          <p:cNvPicPr/>
          <p:nvPr/>
        </p:nvPicPr>
        <p:blipFill>
          <a:blip r:embed="rId7" cstate="print"/>
          <a:stretch>
            <a:fillRect/>
          </a:stretch>
        </p:blipFill>
        <p:spPr>
          <a:xfrm>
            <a:off x="9908940" y="2295506"/>
            <a:ext cx="786871" cy="709339"/>
          </a:xfrm>
          <a:prstGeom prst="rect">
            <a:avLst/>
          </a:prstGeom>
        </p:spPr>
      </p:pic>
      <p:sp>
        <p:nvSpPr>
          <p:cNvPr id="13" name="object 13"/>
          <p:cNvSpPr txBox="1"/>
          <p:nvPr/>
        </p:nvSpPr>
        <p:spPr>
          <a:xfrm>
            <a:off x="1322324" y="2882518"/>
            <a:ext cx="4304030" cy="1590040"/>
          </a:xfrm>
          <a:prstGeom prst="rect">
            <a:avLst/>
          </a:prstGeom>
        </p:spPr>
        <p:txBody>
          <a:bodyPr vert="horz" wrap="square" lIns="0" tIns="266700" rIns="0" bIns="0" rtlCol="0">
            <a:spAutoFit/>
          </a:bodyPr>
          <a:lstStyle/>
          <a:p>
            <a:pPr marL="1802130">
              <a:lnSpc>
                <a:spcPct val="100000"/>
              </a:lnSpc>
              <a:spcBef>
                <a:spcPts val="2100"/>
              </a:spcBef>
            </a:pPr>
            <a:r>
              <a:rPr sz="3000" b="1" dirty="0">
                <a:solidFill>
                  <a:srgbClr val="383836"/>
                </a:solidFill>
                <a:latin typeface="Arial"/>
                <a:cs typeface="Arial"/>
              </a:rPr>
              <a:t>Business</a:t>
            </a:r>
            <a:r>
              <a:rPr sz="3000" b="1" spc="-105" dirty="0">
                <a:solidFill>
                  <a:srgbClr val="383836"/>
                </a:solidFill>
                <a:latin typeface="Arial"/>
                <a:cs typeface="Arial"/>
              </a:rPr>
              <a:t> </a:t>
            </a:r>
            <a:r>
              <a:rPr sz="3000" b="1" spc="-25" dirty="0">
                <a:solidFill>
                  <a:srgbClr val="383836"/>
                </a:solidFill>
                <a:latin typeface="Arial"/>
                <a:cs typeface="Arial"/>
              </a:rPr>
              <a:t>Bay</a:t>
            </a:r>
            <a:endParaRPr sz="3000">
              <a:latin typeface="Arial"/>
              <a:cs typeface="Arial"/>
            </a:endParaRPr>
          </a:p>
          <a:p>
            <a:pPr marL="12700">
              <a:lnSpc>
                <a:spcPct val="100000"/>
              </a:lnSpc>
              <a:spcBef>
                <a:spcPts val="2400"/>
              </a:spcBef>
            </a:pPr>
            <a:r>
              <a:rPr sz="3600" b="1" dirty="0">
                <a:solidFill>
                  <a:srgbClr val="383836"/>
                </a:solidFill>
                <a:latin typeface="Microsoft JhengHei"/>
                <a:cs typeface="Microsoft JhengHei"/>
              </a:rPr>
              <a:t>About</a:t>
            </a:r>
            <a:r>
              <a:rPr sz="3600" b="1" spc="-55" dirty="0">
                <a:solidFill>
                  <a:srgbClr val="383836"/>
                </a:solidFill>
                <a:latin typeface="Microsoft JhengHei"/>
                <a:cs typeface="Microsoft JhengHei"/>
              </a:rPr>
              <a:t> </a:t>
            </a:r>
            <a:r>
              <a:rPr sz="3600" b="1" dirty="0">
                <a:solidFill>
                  <a:srgbClr val="383836"/>
                </a:solidFill>
                <a:latin typeface="Microsoft JhengHei"/>
                <a:cs typeface="Microsoft JhengHei"/>
              </a:rPr>
              <a:t>the</a:t>
            </a:r>
            <a:r>
              <a:rPr sz="3600" b="1" spc="-60" dirty="0">
                <a:solidFill>
                  <a:srgbClr val="383836"/>
                </a:solidFill>
                <a:latin typeface="Microsoft JhengHei"/>
                <a:cs typeface="Microsoft JhengHei"/>
              </a:rPr>
              <a:t> </a:t>
            </a:r>
            <a:r>
              <a:rPr sz="3600" b="1" spc="-10" dirty="0">
                <a:solidFill>
                  <a:srgbClr val="383836"/>
                </a:solidFill>
                <a:latin typeface="Microsoft JhengHei"/>
                <a:cs typeface="Microsoft JhengHei"/>
              </a:rPr>
              <a:t>Project</a:t>
            </a:r>
            <a:endParaRPr sz="3600">
              <a:latin typeface="Microsoft JhengHei"/>
              <a:cs typeface="Microsoft JhengHei"/>
            </a:endParaRPr>
          </a:p>
        </p:txBody>
      </p:sp>
      <p:sp>
        <p:nvSpPr>
          <p:cNvPr id="14" name="object 14"/>
          <p:cNvSpPr txBox="1"/>
          <p:nvPr/>
        </p:nvSpPr>
        <p:spPr>
          <a:xfrm>
            <a:off x="6544182" y="3136519"/>
            <a:ext cx="1765935" cy="513715"/>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383836"/>
                </a:solidFill>
                <a:latin typeface="Arial"/>
                <a:cs typeface="Arial"/>
              </a:rPr>
              <a:t>AED</a:t>
            </a:r>
            <a:r>
              <a:rPr sz="3000" b="1" spc="-20" dirty="0">
                <a:solidFill>
                  <a:srgbClr val="383836"/>
                </a:solidFill>
                <a:latin typeface="Arial"/>
                <a:cs typeface="Arial"/>
              </a:rPr>
              <a:t> </a:t>
            </a:r>
            <a:r>
              <a:rPr sz="3200" b="1" spc="-20" dirty="0">
                <a:latin typeface="Calibri"/>
                <a:cs typeface="Calibri"/>
              </a:rPr>
              <a:t>999K</a:t>
            </a:r>
            <a:endParaRPr sz="3200">
              <a:latin typeface="Calibri"/>
              <a:cs typeface="Calibri"/>
            </a:endParaRPr>
          </a:p>
        </p:txBody>
      </p:sp>
      <p:sp>
        <p:nvSpPr>
          <p:cNvPr id="15" name="object 15"/>
          <p:cNvSpPr txBox="1"/>
          <p:nvPr/>
        </p:nvSpPr>
        <p:spPr>
          <a:xfrm>
            <a:off x="9778365" y="3066414"/>
            <a:ext cx="976630" cy="543560"/>
          </a:xfrm>
          <a:prstGeom prst="rect">
            <a:avLst/>
          </a:prstGeom>
        </p:spPr>
        <p:txBody>
          <a:bodyPr vert="horz" wrap="square" lIns="0" tIns="12065" rIns="0" bIns="0" rtlCol="0">
            <a:spAutoFit/>
          </a:bodyPr>
          <a:lstStyle/>
          <a:p>
            <a:pPr marL="12700">
              <a:lnSpc>
                <a:spcPct val="100000"/>
              </a:lnSpc>
              <a:spcBef>
                <a:spcPts val="95"/>
              </a:spcBef>
            </a:pPr>
            <a:r>
              <a:rPr sz="3400" b="1" spc="-20" dirty="0">
                <a:solidFill>
                  <a:srgbClr val="383836"/>
                </a:solidFill>
                <a:latin typeface="Arial"/>
                <a:cs typeface="Arial"/>
              </a:rPr>
              <a:t>2027</a:t>
            </a:r>
            <a:endParaRPr sz="3400">
              <a:latin typeface="Arial"/>
              <a:cs typeface="Arial"/>
            </a:endParaRPr>
          </a:p>
        </p:txBody>
      </p:sp>
      <p:sp>
        <p:nvSpPr>
          <p:cNvPr id="16" name="object 16"/>
          <p:cNvSpPr txBox="1"/>
          <p:nvPr/>
        </p:nvSpPr>
        <p:spPr>
          <a:xfrm>
            <a:off x="1275080" y="4500498"/>
            <a:ext cx="9234170" cy="3552825"/>
          </a:xfrm>
          <a:prstGeom prst="rect">
            <a:avLst/>
          </a:prstGeom>
        </p:spPr>
        <p:txBody>
          <a:bodyPr vert="horz" wrap="square" lIns="0" tIns="16510" rIns="0" bIns="0" rtlCol="0">
            <a:spAutoFit/>
          </a:bodyPr>
          <a:lstStyle/>
          <a:p>
            <a:pPr marL="12700" marR="373380">
              <a:lnSpc>
                <a:spcPct val="99000"/>
              </a:lnSpc>
              <a:spcBef>
                <a:spcPts val="130"/>
              </a:spcBef>
            </a:pPr>
            <a:r>
              <a:rPr sz="2800" b="1" spc="-10" dirty="0">
                <a:latin typeface="Calibri"/>
                <a:cs typeface="Calibri"/>
              </a:rPr>
              <a:t>Binghatti</a:t>
            </a:r>
            <a:r>
              <a:rPr sz="2800" b="1" spc="-105" dirty="0">
                <a:latin typeface="Calibri"/>
                <a:cs typeface="Calibri"/>
              </a:rPr>
              <a:t> </a:t>
            </a:r>
            <a:r>
              <a:rPr sz="2800" b="1" spc="-10" dirty="0">
                <a:latin typeface="Calibri"/>
                <a:cs typeface="Calibri"/>
              </a:rPr>
              <a:t>Aquarise</a:t>
            </a:r>
            <a:r>
              <a:rPr sz="2800" b="1" spc="-90" dirty="0">
                <a:latin typeface="Calibri"/>
                <a:cs typeface="Calibri"/>
              </a:rPr>
              <a:t> </a:t>
            </a:r>
            <a:r>
              <a:rPr sz="2800" dirty="0">
                <a:latin typeface="Calibri"/>
                <a:cs typeface="Calibri"/>
              </a:rPr>
              <a:t>in</a:t>
            </a:r>
            <a:r>
              <a:rPr sz="2800" spc="-120" dirty="0">
                <a:latin typeface="Calibri"/>
                <a:cs typeface="Calibri"/>
              </a:rPr>
              <a:t> </a:t>
            </a:r>
            <a:r>
              <a:rPr sz="2800" spc="-10" dirty="0">
                <a:latin typeface="Calibri"/>
                <a:cs typeface="Calibri"/>
              </a:rPr>
              <a:t>Business</a:t>
            </a:r>
            <a:r>
              <a:rPr sz="2800" spc="-70" dirty="0">
                <a:latin typeface="Calibri"/>
                <a:cs typeface="Calibri"/>
              </a:rPr>
              <a:t> </a:t>
            </a:r>
            <a:r>
              <a:rPr sz="2800" dirty="0">
                <a:latin typeface="Calibri"/>
                <a:cs typeface="Calibri"/>
              </a:rPr>
              <a:t>Bay</a:t>
            </a:r>
            <a:r>
              <a:rPr sz="2800" spc="-125" dirty="0">
                <a:latin typeface="Calibri"/>
                <a:cs typeface="Calibri"/>
              </a:rPr>
              <a:t> </a:t>
            </a:r>
            <a:r>
              <a:rPr sz="2800" dirty="0">
                <a:latin typeface="Calibri"/>
                <a:cs typeface="Calibri"/>
              </a:rPr>
              <a:t>is</a:t>
            </a:r>
            <a:r>
              <a:rPr sz="2800" spc="-130" dirty="0">
                <a:latin typeface="Calibri"/>
                <a:cs typeface="Calibri"/>
              </a:rPr>
              <a:t> </a:t>
            </a:r>
            <a:r>
              <a:rPr sz="2800" dirty="0">
                <a:latin typeface="Calibri"/>
                <a:cs typeface="Calibri"/>
              </a:rPr>
              <a:t>a</a:t>
            </a:r>
            <a:r>
              <a:rPr sz="2800" spc="-114" dirty="0">
                <a:latin typeface="Calibri"/>
                <a:cs typeface="Calibri"/>
              </a:rPr>
              <a:t> </a:t>
            </a:r>
            <a:r>
              <a:rPr sz="2800" spc="-20" dirty="0">
                <a:latin typeface="Calibri"/>
                <a:cs typeface="Calibri"/>
              </a:rPr>
              <a:t>25-</a:t>
            </a:r>
            <a:r>
              <a:rPr sz="2800" dirty="0">
                <a:latin typeface="Calibri"/>
                <a:cs typeface="Calibri"/>
              </a:rPr>
              <a:t>storey</a:t>
            </a:r>
            <a:r>
              <a:rPr sz="2800" spc="-105" dirty="0">
                <a:latin typeface="Calibri"/>
                <a:cs typeface="Calibri"/>
              </a:rPr>
              <a:t> </a:t>
            </a:r>
            <a:r>
              <a:rPr sz="2800" spc="-10" dirty="0">
                <a:latin typeface="Calibri"/>
                <a:cs typeface="Calibri"/>
              </a:rPr>
              <a:t>architectural masterpiece</a:t>
            </a:r>
            <a:r>
              <a:rPr sz="2800" spc="-125" dirty="0">
                <a:latin typeface="Calibri"/>
                <a:cs typeface="Calibri"/>
              </a:rPr>
              <a:t> </a:t>
            </a:r>
            <a:r>
              <a:rPr sz="2800" spc="-10" dirty="0">
                <a:latin typeface="Calibri"/>
                <a:cs typeface="Calibri"/>
              </a:rPr>
              <a:t>inspired</a:t>
            </a:r>
            <a:r>
              <a:rPr sz="2800" spc="-90" dirty="0">
                <a:latin typeface="Calibri"/>
                <a:cs typeface="Calibri"/>
              </a:rPr>
              <a:t> </a:t>
            </a:r>
            <a:r>
              <a:rPr sz="2800" dirty="0">
                <a:latin typeface="Calibri"/>
                <a:cs typeface="Calibri"/>
              </a:rPr>
              <a:t>by</a:t>
            </a:r>
            <a:r>
              <a:rPr sz="2800" spc="-125" dirty="0">
                <a:latin typeface="Calibri"/>
                <a:cs typeface="Calibri"/>
              </a:rPr>
              <a:t> </a:t>
            </a:r>
            <a:r>
              <a:rPr sz="2800" dirty="0">
                <a:latin typeface="Calibri"/>
                <a:cs typeface="Calibri"/>
              </a:rPr>
              <a:t>flowing</a:t>
            </a:r>
            <a:r>
              <a:rPr sz="2800" spc="-120" dirty="0">
                <a:latin typeface="Calibri"/>
                <a:cs typeface="Calibri"/>
              </a:rPr>
              <a:t> </a:t>
            </a:r>
            <a:r>
              <a:rPr sz="2800" dirty="0">
                <a:latin typeface="Calibri"/>
                <a:cs typeface="Calibri"/>
              </a:rPr>
              <a:t>water,</a:t>
            </a:r>
            <a:r>
              <a:rPr sz="2800" spc="-145" dirty="0">
                <a:latin typeface="Calibri"/>
                <a:cs typeface="Calibri"/>
              </a:rPr>
              <a:t> </a:t>
            </a:r>
            <a:r>
              <a:rPr sz="2800" dirty="0">
                <a:latin typeface="Calibri"/>
                <a:cs typeface="Calibri"/>
              </a:rPr>
              <a:t>offering</a:t>
            </a:r>
            <a:r>
              <a:rPr sz="2800" spc="-145" dirty="0">
                <a:latin typeface="Calibri"/>
                <a:cs typeface="Calibri"/>
              </a:rPr>
              <a:t> </a:t>
            </a:r>
            <a:r>
              <a:rPr sz="2800" spc="-10" dirty="0">
                <a:latin typeface="Calibri"/>
                <a:cs typeface="Calibri"/>
              </a:rPr>
              <a:t>studios</a:t>
            </a:r>
            <a:r>
              <a:rPr sz="2800" spc="-95" dirty="0">
                <a:latin typeface="Calibri"/>
                <a:cs typeface="Calibri"/>
              </a:rPr>
              <a:t> </a:t>
            </a:r>
            <a:r>
              <a:rPr sz="2800" dirty="0">
                <a:latin typeface="Calibri"/>
                <a:cs typeface="Calibri"/>
              </a:rPr>
              <a:t>to</a:t>
            </a:r>
            <a:r>
              <a:rPr sz="2800" spc="-125" dirty="0">
                <a:latin typeface="Calibri"/>
                <a:cs typeface="Calibri"/>
              </a:rPr>
              <a:t> </a:t>
            </a:r>
            <a:r>
              <a:rPr sz="2800" spc="-25" dirty="0">
                <a:latin typeface="Calibri"/>
                <a:cs typeface="Calibri"/>
              </a:rPr>
              <a:t>4- </a:t>
            </a:r>
            <a:r>
              <a:rPr sz="2800" dirty="0">
                <a:latin typeface="Calibri"/>
                <a:cs typeface="Calibri"/>
              </a:rPr>
              <a:t>bedroom</a:t>
            </a:r>
            <a:r>
              <a:rPr sz="2800" spc="-65" dirty="0">
                <a:latin typeface="Calibri"/>
                <a:cs typeface="Calibri"/>
              </a:rPr>
              <a:t> </a:t>
            </a:r>
            <a:r>
              <a:rPr sz="2800" dirty="0">
                <a:latin typeface="Calibri"/>
                <a:cs typeface="Calibri"/>
              </a:rPr>
              <a:t>apartments</a:t>
            </a:r>
            <a:r>
              <a:rPr sz="2800" spc="-75" dirty="0">
                <a:latin typeface="Calibri"/>
                <a:cs typeface="Calibri"/>
              </a:rPr>
              <a:t> </a:t>
            </a:r>
            <a:r>
              <a:rPr sz="2800" dirty="0">
                <a:latin typeface="Calibri"/>
                <a:cs typeface="Calibri"/>
              </a:rPr>
              <a:t>and</a:t>
            </a:r>
            <a:r>
              <a:rPr sz="2800" spc="-85" dirty="0">
                <a:latin typeface="Calibri"/>
                <a:cs typeface="Calibri"/>
              </a:rPr>
              <a:t> </a:t>
            </a:r>
            <a:r>
              <a:rPr sz="2800" dirty="0">
                <a:latin typeface="Calibri"/>
                <a:cs typeface="Calibri"/>
              </a:rPr>
              <a:t>royal</a:t>
            </a:r>
            <a:r>
              <a:rPr sz="2800" spc="-75" dirty="0">
                <a:latin typeface="Calibri"/>
                <a:cs typeface="Calibri"/>
              </a:rPr>
              <a:t> </a:t>
            </a:r>
            <a:r>
              <a:rPr sz="2800" spc="-10" dirty="0">
                <a:latin typeface="Calibri"/>
                <a:cs typeface="Calibri"/>
              </a:rPr>
              <a:t>suites.</a:t>
            </a:r>
            <a:endParaRPr sz="2800">
              <a:latin typeface="Calibri"/>
              <a:cs typeface="Calibri"/>
            </a:endParaRPr>
          </a:p>
          <a:p>
            <a:pPr marL="12700" marR="5080">
              <a:lnSpc>
                <a:spcPts val="3350"/>
              </a:lnSpc>
              <a:spcBef>
                <a:spcPts val="120"/>
              </a:spcBef>
            </a:pPr>
            <a:r>
              <a:rPr sz="2800" spc="-10" dirty="0">
                <a:latin typeface="Calibri"/>
                <a:cs typeface="Calibri"/>
              </a:rPr>
              <a:t>Located</a:t>
            </a:r>
            <a:r>
              <a:rPr sz="2800" spc="-145" dirty="0">
                <a:latin typeface="Calibri"/>
                <a:cs typeface="Calibri"/>
              </a:rPr>
              <a:t> </a:t>
            </a:r>
            <a:r>
              <a:rPr sz="2800" dirty="0">
                <a:latin typeface="Calibri"/>
                <a:cs typeface="Calibri"/>
              </a:rPr>
              <a:t>steps</a:t>
            </a:r>
            <a:r>
              <a:rPr sz="2800" spc="-125" dirty="0">
                <a:latin typeface="Calibri"/>
                <a:cs typeface="Calibri"/>
              </a:rPr>
              <a:t> </a:t>
            </a:r>
            <a:r>
              <a:rPr sz="2800" dirty="0">
                <a:latin typeface="Calibri"/>
                <a:cs typeface="Calibri"/>
              </a:rPr>
              <a:t>from</a:t>
            </a:r>
            <a:r>
              <a:rPr sz="2800" spc="-105" dirty="0">
                <a:latin typeface="Calibri"/>
                <a:cs typeface="Calibri"/>
              </a:rPr>
              <a:t> </a:t>
            </a:r>
            <a:r>
              <a:rPr sz="2800" dirty="0">
                <a:latin typeface="Calibri"/>
                <a:cs typeface="Calibri"/>
              </a:rPr>
              <a:t>Dubai</a:t>
            </a:r>
            <a:r>
              <a:rPr sz="2800" spc="-114" dirty="0">
                <a:latin typeface="Calibri"/>
                <a:cs typeface="Calibri"/>
              </a:rPr>
              <a:t> </a:t>
            </a:r>
            <a:r>
              <a:rPr sz="2800" dirty="0">
                <a:latin typeface="Calibri"/>
                <a:cs typeface="Calibri"/>
              </a:rPr>
              <a:t>Canal</a:t>
            </a:r>
            <a:r>
              <a:rPr sz="2800" spc="-110" dirty="0">
                <a:latin typeface="Calibri"/>
                <a:cs typeface="Calibri"/>
              </a:rPr>
              <a:t> </a:t>
            </a:r>
            <a:r>
              <a:rPr sz="2800" dirty="0">
                <a:latin typeface="Calibri"/>
                <a:cs typeface="Calibri"/>
              </a:rPr>
              <a:t>and</a:t>
            </a:r>
            <a:r>
              <a:rPr sz="2800" spc="-125" dirty="0">
                <a:latin typeface="Calibri"/>
                <a:cs typeface="Calibri"/>
              </a:rPr>
              <a:t> </a:t>
            </a:r>
            <a:r>
              <a:rPr sz="2800" dirty="0">
                <a:latin typeface="Calibri"/>
                <a:cs typeface="Calibri"/>
              </a:rPr>
              <a:t>minutes</a:t>
            </a:r>
            <a:r>
              <a:rPr sz="2800" spc="-100" dirty="0">
                <a:latin typeface="Calibri"/>
                <a:cs typeface="Calibri"/>
              </a:rPr>
              <a:t> </a:t>
            </a:r>
            <a:r>
              <a:rPr sz="2800" dirty="0">
                <a:latin typeface="Calibri"/>
                <a:cs typeface="Calibri"/>
              </a:rPr>
              <a:t>from</a:t>
            </a:r>
            <a:r>
              <a:rPr sz="2800" spc="-114" dirty="0">
                <a:latin typeface="Calibri"/>
                <a:cs typeface="Calibri"/>
              </a:rPr>
              <a:t> </a:t>
            </a:r>
            <a:r>
              <a:rPr sz="2800" spc="-10" dirty="0">
                <a:latin typeface="Calibri"/>
                <a:cs typeface="Calibri"/>
              </a:rPr>
              <a:t>Downtown,</a:t>
            </a:r>
            <a:r>
              <a:rPr sz="2800" spc="-110" dirty="0">
                <a:latin typeface="Calibri"/>
                <a:cs typeface="Calibri"/>
              </a:rPr>
              <a:t> </a:t>
            </a:r>
            <a:r>
              <a:rPr sz="2800" spc="-25" dirty="0">
                <a:latin typeface="Calibri"/>
                <a:cs typeface="Calibri"/>
              </a:rPr>
              <a:t>it </a:t>
            </a:r>
            <a:r>
              <a:rPr sz="2800" dirty="0">
                <a:latin typeface="Calibri"/>
                <a:cs typeface="Calibri"/>
              </a:rPr>
              <a:t>blends</a:t>
            </a:r>
            <a:r>
              <a:rPr sz="2800" spc="-50" dirty="0">
                <a:latin typeface="Calibri"/>
                <a:cs typeface="Calibri"/>
              </a:rPr>
              <a:t> </a:t>
            </a:r>
            <a:r>
              <a:rPr sz="2800" dirty="0">
                <a:latin typeface="Calibri"/>
                <a:cs typeface="Calibri"/>
              </a:rPr>
              <a:t>urban</a:t>
            </a:r>
            <a:r>
              <a:rPr sz="2800" spc="-50" dirty="0">
                <a:latin typeface="Calibri"/>
                <a:cs typeface="Calibri"/>
              </a:rPr>
              <a:t> </a:t>
            </a:r>
            <a:r>
              <a:rPr sz="2800" dirty="0">
                <a:latin typeface="Calibri"/>
                <a:cs typeface="Calibri"/>
              </a:rPr>
              <a:t>energy</a:t>
            </a:r>
            <a:r>
              <a:rPr sz="2800" spc="-35" dirty="0">
                <a:latin typeface="Calibri"/>
                <a:cs typeface="Calibri"/>
              </a:rPr>
              <a:t> </a:t>
            </a:r>
            <a:r>
              <a:rPr sz="2800" dirty="0">
                <a:latin typeface="Calibri"/>
                <a:cs typeface="Calibri"/>
              </a:rPr>
              <a:t>with</a:t>
            </a:r>
            <a:r>
              <a:rPr sz="2800" spc="-45" dirty="0">
                <a:latin typeface="Calibri"/>
                <a:cs typeface="Calibri"/>
              </a:rPr>
              <a:t> </a:t>
            </a:r>
            <a:r>
              <a:rPr sz="2800" dirty="0">
                <a:latin typeface="Calibri"/>
                <a:cs typeface="Calibri"/>
              </a:rPr>
              <a:t>waterfront</a:t>
            </a:r>
            <a:r>
              <a:rPr sz="2800" spc="-50" dirty="0">
                <a:latin typeface="Calibri"/>
                <a:cs typeface="Calibri"/>
              </a:rPr>
              <a:t> </a:t>
            </a:r>
            <a:r>
              <a:rPr sz="2800" spc="-10" dirty="0">
                <a:latin typeface="Calibri"/>
                <a:cs typeface="Calibri"/>
              </a:rPr>
              <a:t>tranquility.</a:t>
            </a:r>
            <a:endParaRPr sz="2800">
              <a:latin typeface="Calibri"/>
              <a:cs typeface="Calibri"/>
            </a:endParaRPr>
          </a:p>
          <a:p>
            <a:pPr marL="12700" marR="168910">
              <a:lnSpc>
                <a:spcPts val="3310"/>
              </a:lnSpc>
              <a:spcBef>
                <a:spcPts val="25"/>
              </a:spcBef>
            </a:pPr>
            <a:r>
              <a:rPr sz="2800" dirty="0">
                <a:latin typeface="Calibri"/>
                <a:cs typeface="Calibri"/>
              </a:rPr>
              <a:t>With</a:t>
            </a:r>
            <a:r>
              <a:rPr sz="2800" spc="-85" dirty="0">
                <a:latin typeface="Calibri"/>
                <a:cs typeface="Calibri"/>
              </a:rPr>
              <a:t> </a:t>
            </a:r>
            <a:r>
              <a:rPr sz="2800" dirty="0">
                <a:latin typeface="Calibri"/>
                <a:cs typeface="Calibri"/>
              </a:rPr>
              <a:t>luxury</a:t>
            </a:r>
            <a:r>
              <a:rPr sz="2800" spc="-70" dirty="0">
                <a:latin typeface="Calibri"/>
                <a:cs typeface="Calibri"/>
              </a:rPr>
              <a:t> </a:t>
            </a:r>
            <a:r>
              <a:rPr sz="2800" dirty="0">
                <a:latin typeface="Calibri"/>
                <a:cs typeface="Calibri"/>
              </a:rPr>
              <a:t>amenities</a:t>
            </a:r>
            <a:r>
              <a:rPr sz="2800" spc="-80" dirty="0">
                <a:latin typeface="Calibri"/>
                <a:cs typeface="Calibri"/>
              </a:rPr>
              <a:t> </a:t>
            </a:r>
            <a:r>
              <a:rPr sz="2800" dirty="0">
                <a:latin typeface="Calibri"/>
                <a:cs typeface="Calibri"/>
              </a:rPr>
              <a:t>like</a:t>
            </a:r>
            <a:r>
              <a:rPr sz="2800" spc="-90" dirty="0">
                <a:latin typeface="Calibri"/>
                <a:cs typeface="Calibri"/>
              </a:rPr>
              <a:t> </a:t>
            </a:r>
            <a:r>
              <a:rPr sz="2800" dirty="0">
                <a:latin typeface="Calibri"/>
                <a:cs typeface="Calibri"/>
              </a:rPr>
              <a:t>a</a:t>
            </a:r>
            <a:r>
              <a:rPr sz="2800" spc="-85" dirty="0">
                <a:latin typeface="Calibri"/>
                <a:cs typeface="Calibri"/>
              </a:rPr>
              <a:t> </a:t>
            </a:r>
            <a:r>
              <a:rPr sz="2800" dirty="0">
                <a:latin typeface="Calibri"/>
                <a:cs typeface="Calibri"/>
              </a:rPr>
              <a:t>sky</a:t>
            </a:r>
            <a:r>
              <a:rPr sz="2800" spc="-85" dirty="0">
                <a:latin typeface="Calibri"/>
                <a:cs typeface="Calibri"/>
              </a:rPr>
              <a:t> </a:t>
            </a:r>
            <a:r>
              <a:rPr sz="2800" spc="-10" dirty="0">
                <a:latin typeface="Calibri"/>
                <a:cs typeface="Calibri"/>
              </a:rPr>
              <a:t>garden,</a:t>
            </a:r>
            <a:r>
              <a:rPr sz="2800" spc="-110" dirty="0">
                <a:latin typeface="Calibri"/>
                <a:cs typeface="Calibri"/>
              </a:rPr>
              <a:t> </a:t>
            </a:r>
            <a:r>
              <a:rPr sz="2800" dirty="0">
                <a:latin typeface="Calibri"/>
                <a:cs typeface="Calibri"/>
              </a:rPr>
              <a:t>artificial</a:t>
            </a:r>
            <a:r>
              <a:rPr sz="2800" spc="-95" dirty="0">
                <a:latin typeface="Calibri"/>
                <a:cs typeface="Calibri"/>
              </a:rPr>
              <a:t> </a:t>
            </a:r>
            <a:r>
              <a:rPr sz="2800" dirty="0">
                <a:latin typeface="Calibri"/>
                <a:cs typeface="Calibri"/>
              </a:rPr>
              <a:t>beach,</a:t>
            </a:r>
            <a:r>
              <a:rPr sz="2800" spc="-80" dirty="0">
                <a:latin typeface="Calibri"/>
                <a:cs typeface="Calibri"/>
              </a:rPr>
              <a:t> </a:t>
            </a:r>
            <a:r>
              <a:rPr sz="2800" spc="-10" dirty="0">
                <a:latin typeface="Calibri"/>
                <a:cs typeface="Calibri"/>
              </a:rPr>
              <a:t>infinity </a:t>
            </a:r>
            <a:r>
              <a:rPr sz="2800" dirty="0">
                <a:latin typeface="Calibri"/>
                <a:cs typeface="Calibri"/>
              </a:rPr>
              <a:t>pool,</a:t>
            </a:r>
            <a:r>
              <a:rPr sz="2800" spc="-45" dirty="0">
                <a:latin typeface="Calibri"/>
                <a:cs typeface="Calibri"/>
              </a:rPr>
              <a:t> </a:t>
            </a:r>
            <a:r>
              <a:rPr sz="2800" dirty="0">
                <a:latin typeface="Calibri"/>
                <a:cs typeface="Calibri"/>
              </a:rPr>
              <a:t>and</a:t>
            </a:r>
            <a:r>
              <a:rPr sz="2800" spc="-40" dirty="0">
                <a:latin typeface="Calibri"/>
                <a:cs typeface="Calibri"/>
              </a:rPr>
              <a:t> </a:t>
            </a:r>
            <a:r>
              <a:rPr sz="2800" dirty="0">
                <a:latin typeface="Calibri"/>
                <a:cs typeface="Calibri"/>
              </a:rPr>
              <a:t>wellness</a:t>
            </a:r>
            <a:r>
              <a:rPr sz="2800" spc="-45" dirty="0">
                <a:latin typeface="Calibri"/>
                <a:cs typeface="Calibri"/>
              </a:rPr>
              <a:t> </a:t>
            </a:r>
            <a:r>
              <a:rPr sz="2800" dirty="0">
                <a:latin typeface="Calibri"/>
                <a:cs typeface="Calibri"/>
              </a:rPr>
              <a:t>zones,</a:t>
            </a:r>
            <a:r>
              <a:rPr sz="2800" spc="-25" dirty="0">
                <a:latin typeface="Calibri"/>
                <a:cs typeface="Calibri"/>
              </a:rPr>
              <a:t> </a:t>
            </a:r>
            <a:r>
              <a:rPr sz="2800" dirty="0">
                <a:latin typeface="Calibri"/>
                <a:cs typeface="Calibri"/>
              </a:rPr>
              <a:t>it</a:t>
            </a:r>
            <a:r>
              <a:rPr sz="2800" spc="-40" dirty="0">
                <a:latin typeface="Calibri"/>
                <a:cs typeface="Calibri"/>
              </a:rPr>
              <a:t> </a:t>
            </a:r>
            <a:r>
              <a:rPr sz="2800" dirty="0">
                <a:latin typeface="Calibri"/>
                <a:cs typeface="Calibri"/>
              </a:rPr>
              <a:t>redefines</a:t>
            </a:r>
            <a:r>
              <a:rPr sz="2800" spc="-30" dirty="0">
                <a:latin typeface="Calibri"/>
                <a:cs typeface="Calibri"/>
              </a:rPr>
              <a:t> </a:t>
            </a:r>
            <a:r>
              <a:rPr sz="2800" spc="-20" dirty="0">
                <a:latin typeface="Calibri"/>
                <a:cs typeface="Calibri"/>
              </a:rPr>
              <a:t>high-</a:t>
            </a:r>
            <a:r>
              <a:rPr sz="2800" dirty="0">
                <a:latin typeface="Calibri"/>
                <a:cs typeface="Calibri"/>
              </a:rPr>
              <a:t>end</a:t>
            </a:r>
            <a:r>
              <a:rPr sz="2800" spc="-40" dirty="0">
                <a:latin typeface="Calibri"/>
                <a:cs typeface="Calibri"/>
              </a:rPr>
              <a:t> </a:t>
            </a:r>
            <a:r>
              <a:rPr sz="2800" dirty="0">
                <a:latin typeface="Calibri"/>
                <a:cs typeface="Calibri"/>
              </a:rPr>
              <a:t>living</a:t>
            </a:r>
            <a:r>
              <a:rPr sz="2800" spc="-30" dirty="0">
                <a:latin typeface="Calibri"/>
                <a:cs typeface="Calibri"/>
              </a:rPr>
              <a:t> </a:t>
            </a:r>
            <a:r>
              <a:rPr sz="2800" dirty="0">
                <a:latin typeface="Calibri"/>
                <a:cs typeface="Calibri"/>
              </a:rPr>
              <a:t>in</a:t>
            </a:r>
            <a:r>
              <a:rPr sz="2800" spc="-30" dirty="0">
                <a:latin typeface="Calibri"/>
                <a:cs typeface="Calibri"/>
              </a:rPr>
              <a:t> </a:t>
            </a:r>
            <a:r>
              <a:rPr sz="2800" spc="-10" dirty="0">
                <a:latin typeface="Calibri"/>
                <a:cs typeface="Calibri"/>
              </a:rPr>
              <a:t>Dubai.</a:t>
            </a:r>
            <a:endParaRPr sz="2800">
              <a:latin typeface="Calibri"/>
              <a:cs typeface="Calibri"/>
            </a:endParaRPr>
          </a:p>
          <a:p>
            <a:pPr marL="71755">
              <a:lnSpc>
                <a:spcPct val="100000"/>
              </a:lnSpc>
              <a:spcBef>
                <a:spcPts val="1420"/>
              </a:spcBef>
            </a:pPr>
            <a:r>
              <a:rPr sz="2400" b="1" spc="-55" dirty="0">
                <a:solidFill>
                  <a:srgbClr val="383836"/>
                </a:solidFill>
                <a:latin typeface="Arial"/>
                <a:cs typeface="Arial"/>
              </a:rPr>
              <a:t>PAYMENT</a:t>
            </a:r>
            <a:r>
              <a:rPr sz="2400" b="1" spc="-114" dirty="0">
                <a:solidFill>
                  <a:srgbClr val="383836"/>
                </a:solidFill>
                <a:latin typeface="Arial"/>
                <a:cs typeface="Arial"/>
              </a:rPr>
              <a:t> </a:t>
            </a:r>
            <a:r>
              <a:rPr sz="2400" b="1" spc="-20" dirty="0">
                <a:solidFill>
                  <a:srgbClr val="383836"/>
                </a:solidFill>
                <a:latin typeface="Arial"/>
                <a:cs typeface="Arial"/>
              </a:rPr>
              <a:t>PLAN</a:t>
            </a:r>
            <a:endParaRPr sz="2400">
              <a:latin typeface="Arial"/>
              <a:cs typeface="Arial"/>
            </a:endParaRPr>
          </a:p>
        </p:txBody>
      </p:sp>
      <p:sp>
        <p:nvSpPr>
          <p:cNvPr id="17" name="object 17"/>
          <p:cNvSpPr txBox="1"/>
          <p:nvPr/>
        </p:nvSpPr>
        <p:spPr>
          <a:xfrm>
            <a:off x="2055622" y="8779256"/>
            <a:ext cx="1052830" cy="1061720"/>
          </a:xfrm>
          <a:prstGeom prst="rect">
            <a:avLst/>
          </a:prstGeom>
        </p:spPr>
        <p:txBody>
          <a:bodyPr vert="horz" wrap="square" lIns="0" tIns="12700" rIns="0" bIns="0" rtlCol="0">
            <a:spAutoFit/>
          </a:bodyPr>
          <a:lstStyle/>
          <a:p>
            <a:pPr marL="12700">
              <a:lnSpc>
                <a:spcPct val="100000"/>
              </a:lnSpc>
              <a:spcBef>
                <a:spcPts val="100"/>
              </a:spcBef>
            </a:pPr>
            <a:r>
              <a:rPr sz="3900" b="1" spc="-25" dirty="0">
                <a:solidFill>
                  <a:srgbClr val="383836"/>
                </a:solidFill>
                <a:latin typeface="Arial"/>
                <a:cs typeface="Arial"/>
              </a:rPr>
              <a:t>20%</a:t>
            </a:r>
            <a:endParaRPr sz="3900">
              <a:latin typeface="Arial"/>
              <a:cs typeface="Arial"/>
            </a:endParaRPr>
          </a:p>
          <a:p>
            <a:pPr marL="12700">
              <a:lnSpc>
                <a:spcPct val="100000"/>
              </a:lnSpc>
              <a:spcBef>
                <a:spcPts val="1555"/>
              </a:spcBef>
            </a:pPr>
            <a:r>
              <a:rPr sz="1600" dirty="0">
                <a:solidFill>
                  <a:srgbClr val="383836"/>
                </a:solidFill>
                <a:latin typeface="Arial MT"/>
                <a:cs typeface="Arial MT"/>
              </a:rPr>
              <a:t>On</a:t>
            </a:r>
            <a:r>
              <a:rPr sz="1600" spc="-60" dirty="0">
                <a:solidFill>
                  <a:srgbClr val="383836"/>
                </a:solidFill>
                <a:latin typeface="Arial MT"/>
                <a:cs typeface="Arial MT"/>
              </a:rPr>
              <a:t> </a:t>
            </a:r>
            <a:r>
              <a:rPr sz="1600" spc="-10" dirty="0">
                <a:solidFill>
                  <a:srgbClr val="383836"/>
                </a:solidFill>
                <a:latin typeface="Arial MT"/>
                <a:cs typeface="Arial MT"/>
              </a:rPr>
              <a:t>booking</a:t>
            </a:r>
            <a:endParaRPr sz="1600">
              <a:latin typeface="Arial MT"/>
              <a:cs typeface="Arial MT"/>
            </a:endParaRPr>
          </a:p>
        </p:txBody>
      </p:sp>
      <p:sp>
        <p:nvSpPr>
          <p:cNvPr id="18" name="object 18"/>
          <p:cNvSpPr txBox="1"/>
          <p:nvPr/>
        </p:nvSpPr>
        <p:spPr>
          <a:xfrm>
            <a:off x="4977129" y="8569367"/>
            <a:ext cx="1106170" cy="1518285"/>
          </a:xfrm>
          <a:prstGeom prst="rect">
            <a:avLst/>
          </a:prstGeom>
        </p:spPr>
        <p:txBody>
          <a:bodyPr vert="horz" wrap="square" lIns="0" tIns="262255" rIns="0" bIns="0" rtlCol="0">
            <a:spAutoFit/>
          </a:bodyPr>
          <a:lstStyle/>
          <a:p>
            <a:pPr marL="3175" algn="ctr">
              <a:lnSpc>
                <a:spcPct val="100000"/>
              </a:lnSpc>
              <a:spcBef>
                <a:spcPts val="2065"/>
              </a:spcBef>
            </a:pPr>
            <a:r>
              <a:rPr sz="3900" b="1" spc="-25" dirty="0">
                <a:solidFill>
                  <a:srgbClr val="383836"/>
                </a:solidFill>
                <a:latin typeface="Arial"/>
                <a:cs typeface="Arial"/>
              </a:rPr>
              <a:t>50%</a:t>
            </a:r>
            <a:endParaRPr sz="3900">
              <a:latin typeface="Arial"/>
              <a:cs typeface="Arial"/>
            </a:endParaRPr>
          </a:p>
          <a:p>
            <a:pPr marL="12700" marR="5080" indent="1270" algn="ctr">
              <a:lnSpc>
                <a:spcPct val="124400"/>
              </a:lnSpc>
              <a:spcBef>
                <a:spcPts val="330"/>
              </a:spcBef>
            </a:pPr>
            <a:r>
              <a:rPr sz="1600" spc="-10" dirty="0">
                <a:solidFill>
                  <a:srgbClr val="383836"/>
                </a:solidFill>
                <a:latin typeface="Arial MT"/>
                <a:cs typeface="Arial MT"/>
              </a:rPr>
              <a:t>during </a:t>
            </a:r>
            <a:r>
              <a:rPr sz="1600" spc="-20" dirty="0">
                <a:solidFill>
                  <a:srgbClr val="383836"/>
                </a:solidFill>
                <a:latin typeface="Arial MT"/>
                <a:cs typeface="Arial MT"/>
              </a:rPr>
              <a:t>construction</a:t>
            </a:r>
            <a:endParaRPr sz="1600">
              <a:latin typeface="Arial MT"/>
              <a:cs typeface="Arial MT"/>
            </a:endParaRPr>
          </a:p>
        </p:txBody>
      </p:sp>
      <p:sp>
        <p:nvSpPr>
          <p:cNvPr id="19" name="object 19"/>
          <p:cNvSpPr txBox="1"/>
          <p:nvPr/>
        </p:nvSpPr>
        <p:spPr>
          <a:xfrm>
            <a:off x="7889875" y="8631141"/>
            <a:ext cx="1222375" cy="1078230"/>
          </a:xfrm>
          <a:prstGeom prst="rect">
            <a:avLst/>
          </a:prstGeom>
        </p:spPr>
        <p:txBody>
          <a:bodyPr vert="horz" wrap="square" lIns="0" tIns="165100" rIns="0" bIns="0" rtlCol="0">
            <a:spAutoFit/>
          </a:bodyPr>
          <a:lstStyle/>
          <a:p>
            <a:pPr marL="93345">
              <a:lnSpc>
                <a:spcPct val="100000"/>
              </a:lnSpc>
              <a:spcBef>
                <a:spcPts val="1300"/>
              </a:spcBef>
            </a:pPr>
            <a:r>
              <a:rPr sz="3900" b="1" spc="-25" dirty="0">
                <a:solidFill>
                  <a:srgbClr val="383836"/>
                </a:solidFill>
                <a:latin typeface="Arial"/>
                <a:cs typeface="Arial"/>
              </a:rPr>
              <a:t>30%</a:t>
            </a:r>
            <a:endParaRPr sz="3900">
              <a:latin typeface="Arial"/>
              <a:cs typeface="Arial"/>
            </a:endParaRPr>
          </a:p>
          <a:p>
            <a:pPr marL="12700">
              <a:lnSpc>
                <a:spcPct val="100000"/>
              </a:lnSpc>
              <a:spcBef>
                <a:spcPts val="490"/>
              </a:spcBef>
            </a:pPr>
            <a:r>
              <a:rPr sz="1600" dirty="0">
                <a:solidFill>
                  <a:srgbClr val="383836"/>
                </a:solidFill>
                <a:latin typeface="Arial MT"/>
                <a:cs typeface="Arial MT"/>
              </a:rPr>
              <a:t>On</a:t>
            </a:r>
            <a:r>
              <a:rPr sz="1600" spc="-50" dirty="0">
                <a:solidFill>
                  <a:srgbClr val="383836"/>
                </a:solidFill>
                <a:latin typeface="Arial MT"/>
                <a:cs typeface="Arial MT"/>
              </a:rPr>
              <a:t> </a:t>
            </a:r>
            <a:r>
              <a:rPr sz="1600" spc="-10" dirty="0">
                <a:solidFill>
                  <a:srgbClr val="383836"/>
                </a:solidFill>
                <a:latin typeface="Arial MT"/>
                <a:cs typeface="Arial MT"/>
              </a:rPr>
              <a:t>Handover</a:t>
            </a:r>
            <a:endParaRPr sz="1600">
              <a:latin typeface="Arial MT"/>
              <a:cs typeface="Arial MT"/>
            </a:endParaRPr>
          </a:p>
        </p:txBody>
      </p:sp>
      <p:pic>
        <p:nvPicPr>
          <p:cNvPr id="20" name="object 20"/>
          <p:cNvPicPr/>
          <p:nvPr/>
        </p:nvPicPr>
        <p:blipFill>
          <a:blip r:embed="rId8" cstate="print"/>
          <a:stretch>
            <a:fillRect/>
          </a:stretch>
        </p:blipFill>
        <p:spPr>
          <a:xfrm>
            <a:off x="541396" y="447634"/>
            <a:ext cx="3247784" cy="909558"/>
          </a:xfrm>
          <a:prstGeom prst="rect">
            <a:avLst/>
          </a:prstGeom>
        </p:spPr>
      </p:pic>
      <p:pic>
        <p:nvPicPr>
          <p:cNvPr id="21" name="object 21"/>
          <p:cNvPicPr/>
          <p:nvPr/>
        </p:nvPicPr>
        <p:blipFill>
          <a:blip r:embed="rId9" cstate="print"/>
          <a:stretch>
            <a:fillRect/>
          </a:stretch>
        </p:blipFill>
        <p:spPr>
          <a:xfrm>
            <a:off x="14859000" y="503555"/>
            <a:ext cx="3053969" cy="693420"/>
          </a:xfrm>
          <a:prstGeom prst="rect">
            <a:avLst/>
          </a:prstGeom>
        </p:spPr>
      </p:pic>
      <p:grpSp>
        <p:nvGrpSpPr>
          <p:cNvPr id="22" name="object 22"/>
          <p:cNvGrpSpPr/>
          <p:nvPr/>
        </p:nvGrpSpPr>
        <p:grpSpPr>
          <a:xfrm>
            <a:off x="2139950" y="8218551"/>
            <a:ext cx="709930" cy="581660"/>
            <a:chOff x="2139950" y="8218551"/>
            <a:chExt cx="709930" cy="581660"/>
          </a:xfrm>
        </p:grpSpPr>
        <p:sp>
          <p:nvSpPr>
            <p:cNvPr id="23" name="object 23"/>
            <p:cNvSpPr/>
            <p:nvPr/>
          </p:nvSpPr>
          <p:spPr>
            <a:xfrm>
              <a:off x="2457958" y="8218551"/>
              <a:ext cx="217804" cy="285750"/>
            </a:xfrm>
            <a:custGeom>
              <a:avLst/>
              <a:gdLst/>
              <a:ahLst/>
              <a:cxnLst/>
              <a:rect l="l" t="t" r="r" b="b"/>
              <a:pathLst>
                <a:path w="217805" h="285750">
                  <a:moveTo>
                    <a:pt x="141350" y="0"/>
                  </a:moveTo>
                  <a:lnTo>
                    <a:pt x="96774" y="7366"/>
                  </a:lnTo>
                  <a:lnTo>
                    <a:pt x="57912" y="27686"/>
                  </a:lnTo>
                  <a:lnTo>
                    <a:pt x="27305" y="58674"/>
                  </a:lnTo>
                  <a:lnTo>
                    <a:pt x="7239" y="97790"/>
                  </a:lnTo>
                  <a:lnTo>
                    <a:pt x="0" y="142875"/>
                  </a:lnTo>
                  <a:lnTo>
                    <a:pt x="7239" y="187960"/>
                  </a:lnTo>
                  <a:lnTo>
                    <a:pt x="27305" y="227203"/>
                  </a:lnTo>
                  <a:lnTo>
                    <a:pt x="57912" y="258191"/>
                  </a:lnTo>
                  <a:lnTo>
                    <a:pt x="96774" y="278511"/>
                  </a:lnTo>
                  <a:lnTo>
                    <a:pt x="141350" y="285750"/>
                  </a:lnTo>
                  <a:lnTo>
                    <a:pt x="185928" y="278511"/>
                  </a:lnTo>
                  <a:lnTo>
                    <a:pt x="217297" y="262000"/>
                  </a:lnTo>
                  <a:lnTo>
                    <a:pt x="141350" y="262000"/>
                  </a:lnTo>
                  <a:lnTo>
                    <a:pt x="95504" y="252603"/>
                  </a:lnTo>
                  <a:lnTo>
                    <a:pt x="58166" y="227203"/>
                  </a:lnTo>
                  <a:lnTo>
                    <a:pt x="32766" y="189230"/>
                  </a:lnTo>
                  <a:lnTo>
                    <a:pt x="23494" y="142875"/>
                  </a:lnTo>
                  <a:lnTo>
                    <a:pt x="32766" y="96647"/>
                  </a:lnTo>
                  <a:lnTo>
                    <a:pt x="58039" y="58674"/>
                  </a:lnTo>
                  <a:lnTo>
                    <a:pt x="95504" y="33147"/>
                  </a:lnTo>
                  <a:lnTo>
                    <a:pt x="141350" y="23749"/>
                  </a:lnTo>
                  <a:lnTo>
                    <a:pt x="217297" y="23749"/>
                  </a:lnTo>
                  <a:lnTo>
                    <a:pt x="185928" y="7366"/>
                  </a:lnTo>
                  <a:lnTo>
                    <a:pt x="141350" y="0"/>
                  </a:lnTo>
                  <a:close/>
                </a:path>
              </a:pathLst>
            </a:custGeom>
            <a:solidFill>
              <a:srgbClr val="000000"/>
            </a:solidFill>
          </p:spPr>
          <p:txBody>
            <a:bodyPr wrap="square" lIns="0" tIns="0" rIns="0" bIns="0" rtlCol="0"/>
            <a:lstStyle/>
            <a:p>
              <a:endParaRPr/>
            </a:p>
          </p:txBody>
        </p:sp>
        <p:pic>
          <p:nvPicPr>
            <p:cNvPr id="24" name="object 24"/>
            <p:cNvPicPr/>
            <p:nvPr/>
          </p:nvPicPr>
          <p:blipFill>
            <a:blip r:embed="rId10" cstate="print"/>
            <a:stretch>
              <a:fillRect/>
            </a:stretch>
          </p:blipFill>
          <p:spPr>
            <a:xfrm>
              <a:off x="2599308" y="8242300"/>
              <a:ext cx="141351" cy="238251"/>
            </a:xfrm>
            <a:prstGeom prst="rect">
              <a:avLst/>
            </a:prstGeom>
          </p:spPr>
        </p:pic>
        <p:pic>
          <p:nvPicPr>
            <p:cNvPr id="25" name="object 25"/>
            <p:cNvPicPr/>
            <p:nvPr/>
          </p:nvPicPr>
          <p:blipFill>
            <a:blip r:embed="rId11" cstate="print"/>
            <a:stretch>
              <a:fillRect/>
            </a:stretch>
          </p:blipFill>
          <p:spPr>
            <a:xfrm>
              <a:off x="2553843" y="8259572"/>
              <a:ext cx="90930" cy="203707"/>
            </a:xfrm>
            <a:prstGeom prst="rect">
              <a:avLst/>
            </a:prstGeom>
          </p:spPr>
        </p:pic>
        <p:sp>
          <p:nvSpPr>
            <p:cNvPr id="26" name="object 26"/>
            <p:cNvSpPr/>
            <p:nvPr/>
          </p:nvSpPr>
          <p:spPr>
            <a:xfrm>
              <a:off x="2305939" y="8548750"/>
              <a:ext cx="544195" cy="251460"/>
            </a:xfrm>
            <a:custGeom>
              <a:avLst/>
              <a:gdLst/>
              <a:ahLst/>
              <a:cxnLst/>
              <a:rect l="l" t="t" r="r" b="b"/>
              <a:pathLst>
                <a:path w="544194" h="251459">
                  <a:moveTo>
                    <a:pt x="543941" y="22098"/>
                  </a:moveTo>
                  <a:lnTo>
                    <a:pt x="540639" y="5080"/>
                  </a:lnTo>
                  <a:lnTo>
                    <a:pt x="537591" y="0"/>
                  </a:lnTo>
                  <a:lnTo>
                    <a:pt x="504698" y="0"/>
                  </a:lnTo>
                  <a:lnTo>
                    <a:pt x="509651" y="2159"/>
                  </a:lnTo>
                  <a:lnTo>
                    <a:pt x="513588" y="6477"/>
                  </a:lnTo>
                  <a:lnTo>
                    <a:pt x="518033" y="13970"/>
                  </a:lnTo>
                  <a:lnTo>
                    <a:pt x="519811" y="22987"/>
                  </a:lnTo>
                  <a:lnTo>
                    <a:pt x="518795" y="31369"/>
                  </a:lnTo>
                  <a:lnTo>
                    <a:pt x="328295" y="193294"/>
                  </a:lnTo>
                  <a:lnTo>
                    <a:pt x="287401" y="216662"/>
                  </a:lnTo>
                  <a:lnTo>
                    <a:pt x="240792" y="226060"/>
                  </a:lnTo>
                  <a:lnTo>
                    <a:pt x="230632" y="226314"/>
                  </a:lnTo>
                  <a:lnTo>
                    <a:pt x="212217" y="225298"/>
                  </a:lnTo>
                  <a:lnTo>
                    <a:pt x="193167" y="222123"/>
                  </a:lnTo>
                  <a:lnTo>
                    <a:pt x="173228" y="216916"/>
                  </a:lnTo>
                  <a:lnTo>
                    <a:pt x="151257" y="209423"/>
                  </a:lnTo>
                  <a:lnTo>
                    <a:pt x="80010" y="186563"/>
                  </a:lnTo>
                  <a:lnTo>
                    <a:pt x="0" y="186563"/>
                  </a:lnTo>
                  <a:lnTo>
                    <a:pt x="143510" y="232664"/>
                  </a:lnTo>
                  <a:lnTo>
                    <a:pt x="166751" y="240538"/>
                  </a:lnTo>
                  <a:lnTo>
                    <a:pt x="188468" y="246253"/>
                  </a:lnTo>
                  <a:lnTo>
                    <a:pt x="209169" y="249682"/>
                  </a:lnTo>
                  <a:lnTo>
                    <a:pt x="229489" y="250952"/>
                  </a:lnTo>
                  <a:lnTo>
                    <a:pt x="231775" y="250952"/>
                  </a:lnTo>
                  <a:lnTo>
                    <a:pt x="281305" y="244348"/>
                  </a:lnTo>
                  <a:lnTo>
                    <a:pt x="324104" y="227965"/>
                  </a:lnTo>
                  <a:lnTo>
                    <a:pt x="326517" y="226314"/>
                  </a:lnTo>
                  <a:lnTo>
                    <a:pt x="532257" y="56642"/>
                  </a:lnTo>
                  <a:lnTo>
                    <a:pt x="543941" y="22098"/>
                  </a:lnTo>
                  <a:close/>
                </a:path>
              </a:pathLst>
            </a:custGeom>
            <a:solidFill>
              <a:srgbClr val="000000"/>
            </a:solidFill>
          </p:spPr>
          <p:txBody>
            <a:bodyPr wrap="square" lIns="0" tIns="0" rIns="0" bIns="0" rtlCol="0"/>
            <a:lstStyle/>
            <a:p>
              <a:endParaRPr/>
            </a:p>
          </p:txBody>
        </p:sp>
        <p:pic>
          <p:nvPicPr>
            <p:cNvPr id="27" name="object 27"/>
            <p:cNvPicPr/>
            <p:nvPr/>
          </p:nvPicPr>
          <p:blipFill>
            <a:blip r:embed="rId12" cstate="print"/>
            <a:stretch>
              <a:fillRect/>
            </a:stretch>
          </p:blipFill>
          <p:spPr>
            <a:xfrm>
              <a:off x="2139950" y="8516239"/>
              <a:ext cx="339598" cy="250698"/>
            </a:xfrm>
            <a:prstGeom prst="rect">
              <a:avLst/>
            </a:prstGeom>
          </p:spPr>
        </p:pic>
        <p:sp>
          <p:nvSpPr>
            <p:cNvPr id="28" name="object 28"/>
            <p:cNvSpPr/>
            <p:nvPr/>
          </p:nvSpPr>
          <p:spPr>
            <a:xfrm>
              <a:off x="2393188" y="8548116"/>
              <a:ext cx="318770" cy="117475"/>
            </a:xfrm>
            <a:custGeom>
              <a:avLst/>
              <a:gdLst/>
              <a:ahLst/>
              <a:cxnLst/>
              <a:rect l="l" t="t" r="r" b="b"/>
              <a:pathLst>
                <a:path w="318769" h="117475">
                  <a:moveTo>
                    <a:pt x="86360" y="0"/>
                  </a:moveTo>
                  <a:lnTo>
                    <a:pt x="0" y="0"/>
                  </a:lnTo>
                  <a:lnTo>
                    <a:pt x="21717" y="1777"/>
                  </a:lnTo>
                  <a:lnTo>
                    <a:pt x="43053" y="6857"/>
                  </a:lnTo>
                  <a:lnTo>
                    <a:pt x="63626" y="15366"/>
                  </a:lnTo>
                  <a:lnTo>
                    <a:pt x="83185" y="27050"/>
                  </a:lnTo>
                  <a:lnTo>
                    <a:pt x="90297" y="35559"/>
                  </a:lnTo>
                  <a:lnTo>
                    <a:pt x="99060" y="41782"/>
                  </a:lnTo>
                  <a:lnTo>
                    <a:pt x="108838" y="45846"/>
                  </a:lnTo>
                  <a:lnTo>
                    <a:pt x="119380" y="47116"/>
                  </a:lnTo>
                  <a:lnTo>
                    <a:pt x="235966" y="47116"/>
                  </a:lnTo>
                  <a:lnTo>
                    <a:pt x="243712" y="48894"/>
                  </a:lnTo>
                  <a:lnTo>
                    <a:pt x="256159" y="76326"/>
                  </a:lnTo>
                  <a:lnTo>
                    <a:pt x="253745" y="82676"/>
                  </a:lnTo>
                  <a:lnTo>
                    <a:pt x="235204" y="92836"/>
                  </a:lnTo>
                  <a:lnTo>
                    <a:pt x="95376" y="92836"/>
                  </a:lnTo>
                  <a:lnTo>
                    <a:pt x="89788" y="98170"/>
                  </a:lnTo>
                  <a:lnTo>
                    <a:pt x="89535" y="111632"/>
                  </a:lnTo>
                  <a:lnTo>
                    <a:pt x="94995" y="117347"/>
                  </a:lnTo>
                  <a:lnTo>
                    <a:pt x="240664" y="117347"/>
                  </a:lnTo>
                  <a:lnTo>
                    <a:pt x="279781" y="103377"/>
                  </a:lnTo>
                  <a:lnTo>
                    <a:pt x="318769" y="72262"/>
                  </a:lnTo>
                  <a:lnTo>
                    <a:pt x="280162" y="72262"/>
                  </a:lnTo>
                  <a:lnTo>
                    <a:pt x="280162" y="69087"/>
                  </a:lnTo>
                  <a:lnTo>
                    <a:pt x="276479" y="51053"/>
                  </a:lnTo>
                  <a:lnTo>
                    <a:pt x="266826" y="36321"/>
                  </a:lnTo>
                  <a:lnTo>
                    <a:pt x="252856" y="26415"/>
                  </a:lnTo>
                  <a:lnTo>
                    <a:pt x="235838" y="22732"/>
                  </a:lnTo>
                  <a:lnTo>
                    <a:pt x="112649" y="22732"/>
                  </a:lnTo>
                  <a:lnTo>
                    <a:pt x="106299" y="18795"/>
                  </a:lnTo>
                  <a:lnTo>
                    <a:pt x="101600" y="10794"/>
                  </a:lnTo>
                  <a:lnTo>
                    <a:pt x="99187" y="8508"/>
                  </a:lnTo>
                  <a:lnTo>
                    <a:pt x="86360" y="0"/>
                  </a:lnTo>
                  <a:close/>
                </a:path>
              </a:pathLst>
            </a:custGeom>
            <a:solidFill>
              <a:srgbClr val="000000"/>
            </a:solidFill>
          </p:spPr>
          <p:txBody>
            <a:bodyPr wrap="square" lIns="0" tIns="0" rIns="0" bIns="0" rtlCol="0"/>
            <a:lstStyle/>
            <a:p>
              <a:endParaRPr/>
            </a:p>
          </p:txBody>
        </p:sp>
        <p:pic>
          <p:nvPicPr>
            <p:cNvPr id="29" name="object 29"/>
            <p:cNvPicPr/>
            <p:nvPr/>
          </p:nvPicPr>
          <p:blipFill>
            <a:blip r:embed="rId13" cstate="print"/>
            <a:stretch>
              <a:fillRect/>
            </a:stretch>
          </p:blipFill>
          <p:spPr>
            <a:xfrm>
              <a:off x="2673350" y="8524113"/>
              <a:ext cx="170180" cy="96266"/>
            </a:xfrm>
            <a:prstGeom prst="rect">
              <a:avLst/>
            </a:prstGeom>
          </p:spPr>
        </p:pic>
        <p:sp>
          <p:nvSpPr>
            <p:cNvPr id="30" name="object 30"/>
            <p:cNvSpPr/>
            <p:nvPr/>
          </p:nvSpPr>
          <p:spPr>
            <a:xfrm>
              <a:off x="2305430" y="8523097"/>
              <a:ext cx="173355" cy="24765"/>
            </a:xfrm>
            <a:custGeom>
              <a:avLst/>
              <a:gdLst/>
              <a:ahLst/>
              <a:cxnLst/>
              <a:rect l="l" t="t" r="r" b="b"/>
              <a:pathLst>
                <a:path w="173355" h="24765">
                  <a:moveTo>
                    <a:pt x="90043" y="0"/>
                  </a:moveTo>
                  <a:lnTo>
                    <a:pt x="37211" y="8508"/>
                  </a:lnTo>
                  <a:lnTo>
                    <a:pt x="0" y="24256"/>
                  </a:lnTo>
                  <a:lnTo>
                    <a:pt x="172974" y="24256"/>
                  </a:lnTo>
                  <a:lnTo>
                    <a:pt x="164719" y="18795"/>
                  </a:lnTo>
                  <a:lnTo>
                    <a:pt x="140843" y="8381"/>
                  </a:lnTo>
                  <a:lnTo>
                    <a:pt x="115824" y="2031"/>
                  </a:lnTo>
                  <a:lnTo>
                    <a:pt x="90043" y="0"/>
                  </a:lnTo>
                  <a:close/>
                </a:path>
              </a:pathLst>
            </a:custGeom>
            <a:solidFill>
              <a:srgbClr val="000000"/>
            </a:solidFill>
          </p:spPr>
          <p:txBody>
            <a:bodyPr wrap="square" lIns="0" tIns="0" rIns="0" bIns="0" rtlCol="0"/>
            <a:lstStyle/>
            <a:p>
              <a:endParaRPr/>
            </a:p>
          </p:txBody>
        </p:sp>
      </p:grpSp>
      <p:pic>
        <p:nvPicPr>
          <p:cNvPr id="31" name="object 31"/>
          <p:cNvPicPr/>
          <p:nvPr/>
        </p:nvPicPr>
        <p:blipFill>
          <a:blip r:embed="rId14" cstate="print"/>
          <a:stretch>
            <a:fillRect/>
          </a:stretch>
        </p:blipFill>
        <p:spPr>
          <a:xfrm>
            <a:off x="11788775" y="1622882"/>
            <a:ext cx="5796915" cy="8241665"/>
          </a:xfrm>
          <a:prstGeom prst="rect">
            <a:avLst/>
          </a:prstGeom>
        </p:spPr>
      </p:pic>
      <p:pic>
        <p:nvPicPr>
          <p:cNvPr id="32" name="object 32"/>
          <p:cNvPicPr/>
          <p:nvPr/>
        </p:nvPicPr>
        <p:blipFill>
          <a:blip r:embed="rId15" cstate="print"/>
          <a:stretch>
            <a:fillRect/>
          </a:stretch>
        </p:blipFill>
        <p:spPr>
          <a:xfrm>
            <a:off x="4086859" y="8141703"/>
            <a:ext cx="19044" cy="979804"/>
          </a:xfrm>
          <a:prstGeom prst="rect">
            <a:avLst/>
          </a:prstGeom>
        </p:spPr>
      </p:pic>
      <p:pic>
        <p:nvPicPr>
          <p:cNvPr id="33" name="object 33"/>
          <p:cNvPicPr/>
          <p:nvPr/>
        </p:nvPicPr>
        <p:blipFill>
          <a:blip r:embed="rId16" cstate="print"/>
          <a:stretch>
            <a:fillRect/>
          </a:stretch>
        </p:blipFill>
        <p:spPr>
          <a:xfrm>
            <a:off x="7019925" y="8141703"/>
            <a:ext cx="19044" cy="9798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p:cNvSpPr txBox="1"/>
          <p:nvPr/>
        </p:nvSpPr>
        <p:spPr>
          <a:xfrm>
            <a:off x="9012784" y="7470376"/>
            <a:ext cx="7217816" cy="1923605"/>
          </a:xfrm>
          <a:prstGeom prst="rect">
            <a:avLst/>
          </a:prstGeom>
        </p:spPr>
        <p:txBody>
          <a:bodyPr lIns="0" tIns="0" rIns="0" bIns="0" rtlCol="0" anchor="t">
            <a:spAutoFit/>
          </a:bodyPr>
          <a:lstStyle/>
          <a:p>
            <a:pPr>
              <a:lnSpc>
                <a:spcPts val="2475"/>
              </a:lnSpc>
            </a:pPr>
            <a:r>
              <a:rPr lang="en-US" dirty="0">
                <a:solidFill>
                  <a:srgbClr val="5E5B58"/>
                </a:solidFill>
                <a:latin typeface="Open Sauce"/>
                <a:ea typeface="Open Sauce"/>
                <a:cs typeface="Open Sauce"/>
                <a:sym typeface="Open Sauce"/>
              </a:rPr>
              <a:t>Residential Sales: Assisting clients in buying and selling residential properties including apartments, villas, and townhouses. Commercial Sales: Facilitating the purchase and sale of commercial properties such as office spaces, retail outlets, and warehouses. Off-Plan Sales: Marketing and selling properties that are under construction or in the planning phase</a:t>
            </a:r>
          </a:p>
        </p:txBody>
      </p:sp>
      <p:pic>
        <p:nvPicPr>
          <p:cNvPr id="5" name="Picture 20">
            <a:extLst>
              <a:ext uri="{FF2B5EF4-FFF2-40B4-BE49-F238E27FC236}">
                <a16:creationId xmlns:a16="http://schemas.microsoft.com/office/drawing/2014/main" xmlns="" id="{FE08458C-5927-4942-A4CB-C2EAEB9E24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 y="-1174"/>
            <a:ext cx="18288000" cy="5601874"/>
          </a:xfrm>
          <a:prstGeom prst="rect">
            <a:avLst/>
          </a:prstGeom>
        </p:spPr>
      </p:pic>
      <p:sp>
        <p:nvSpPr>
          <p:cNvPr id="6" name="Freeform 10">
            <a:extLst>
              <a:ext uri="{FF2B5EF4-FFF2-40B4-BE49-F238E27FC236}">
                <a16:creationId xmlns:a16="http://schemas.microsoft.com/office/drawing/2014/main" xmlns="" id="{7DDB3999-4515-43D0-901A-4385BF303B54}"/>
              </a:ext>
            </a:extLst>
          </p:cNvPr>
          <p:cNvSpPr/>
          <p:nvPr/>
        </p:nvSpPr>
        <p:spPr>
          <a:xfrm>
            <a:off x="-30480" y="5600700"/>
            <a:ext cx="8534400" cy="1148525"/>
          </a:xfrm>
          <a:custGeom>
            <a:avLst/>
            <a:gdLst/>
            <a:ahLst/>
            <a:cxnLst/>
            <a:rect l="l" t="t" r="r" b="b"/>
            <a:pathLst>
              <a:path w="8115300" h="4114800">
                <a:moveTo>
                  <a:pt x="0" y="0"/>
                </a:moveTo>
                <a:lnTo>
                  <a:pt x="8115300" y="0"/>
                </a:lnTo>
                <a:lnTo>
                  <a:pt x="8115300" y="4114800"/>
                </a:lnTo>
                <a:lnTo>
                  <a:pt x="0" y="4114800"/>
                </a:lnTo>
                <a:close/>
              </a:path>
            </a:pathLst>
          </a:custGeom>
          <a:ln>
            <a:noFill/>
          </a:ln>
        </p:spPr>
        <p:style>
          <a:lnRef idx="0">
            <a:scrgbClr r="0" g="0" b="0"/>
          </a:lnRef>
          <a:fillRef idx="1002">
            <a:schemeClr val="lt2"/>
          </a:fillRef>
          <a:effectRef idx="0">
            <a:scrgbClr r="0" g="0" b="0"/>
          </a:effectRef>
          <a:fontRef idx="minor">
            <a:schemeClr val="lt1"/>
          </a:fontRef>
        </p:style>
        <p:txBody>
          <a:bodyPr/>
          <a:lstStyle/>
          <a:p>
            <a:endParaRPr lang="en-US"/>
          </a:p>
        </p:txBody>
      </p:sp>
      <p:sp>
        <p:nvSpPr>
          <p:cNvPr id="7" name="TextBox 17">
            <a:extLst>
              <a:ext uri="{FF2B5EF4-FFF2-40B4-BE49-F238E27FC236}">
                <a16:creationId xmlns:a16="http://schemas.microsoft.com/office/drawing/2014/main" xmlns="" id="{79481566-3EE4-4ED9-AA6B-CE2C0AAD1987}"/>
              </a:ext>
            </a:extLst>
          </p:cNvPr>
          <p:cNvSpPr txBox="1"/>
          <p:nvPr/>
        </p:nvSpPr>
        <p:spPr>
          <a:xfrm>
            <a:off x="457200" y="5662001"/>
            <a:ext cx="8534400" cy="1025922"/>
          </a:xfrm>
          <a:prstGeom prst="rect">
            <a:avLst/>
          </a:prstGeom>
        </p:spPr>
        <p:txBody>
          <a:bodyPr wrap="square" lIns="0" tIns="0" rIns="0" bIns="0" rtlCol="0" anchor="t">
            <a:spAutoFit/>
          </a:bodyPr>
          <a:lstStyle/>
          <a:p>
            <a:pPr>
              <a:lnSpc>
                <a:spcPts val="7952"/>
              </a:lnSpc>
            </a:pPr>
            <a:r>
              <a:rPr lang="en-US" sz="8000" dirty="0">
                <a:solidFill>
                  <a:srgbClr val="383836"/>
                </a:solidFill>
                <a:latin typeface="Malgun Gothic" panose="020B0503020000020004" pitchFamily="34" charset="-127"/>
                <a:ea typeface="Malgun Gothic" panose="020B0503020000020004" pitchFamily="34" charset="-127"/>
                <a:cs typeface="Migra Extra-Light"/>
                <a:sym typeface="Migra Extra-Light"/>
              </a:rPr>
              <a:t>Our Services</a:t>
            </a:r>
          </a:p>
        </p:txBody>
      </p:sp>
      <p:sp>
        <p:nvSpPr>
          <p:cNvPr id="9" name="Rectangle 8">
            <a:extLst>
              <a:ext uri="{FF2B5EF4-FFF2-40B4-BE49-F238E27FC236}">
                <a16:creationId xmlns:a16="http://schemas.microsoft.com/office/drawing/2014/main" xmlns="" id="{23481C0E-2AB5-43AB-8CE5-90D204402C05}"/>
              </a:ext>
            </a:extLst>
          </p:cNvPr>
          <p:cNvSpPr/>
          <p:nvPr/>
        </p:nvSpPr>
        <p:spPr>
          <a:xfrm>
            <a:off x="8911742" y="6667500"/>
            <a:ext cx="7114062" cy="692497"/>
          </a:xfrm>
          <a:prstGeom prst="rect">
            <a:avLst/>
          </a:prstGeom>
        </p:spPr>
        <p:txBody>
          <a:bodyPr wrap="square">
            <a:spAutoFit/>
          </a:bodyPr>
          <a:lstStyle/>
          <a:p>
            <a:r>
              <a:rPr lang="en-US" sz="3900" dirty="0">
                <a:latin typeface="Malgun Gothic" panose="020B0503020000020004" pitchFamily="34" charset="-127"/>
                <a:ea typeface="Malgun Gothic" panose="020B0503020000020004" pitchFamily="34" charset="-127"/>
              </a:rPr>
              <a:t>Property Sales and Purchases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28064"/>
            <a:ext cx="8985249" cy="4644897"/>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4800" b="0" spc="90" dirty="0">
                <a:solidFill>
                  <a:srgbClr val="897C5C"/>
                </a:solidFill>
                <a:latin typeface="Cambria"/>
                <a:cs typeface="Cambria"/>
              </a:rPr>
              <a:t>GALLERY</a:t>
            </a:r>
            <a:endParaRPr sz="4800">
              <a:latin typeface="Cambria"/>
              <a:cs typeface="Cambria"/>
            </a:endParaRPr>
          </a:p>
        </p:txBody>
      </p:sp>
      <p:pic>
        <p:nvPicPr>
          <p:cNvPr id="4" name="object 4"/>
          <p:cNvPicPr/>
          <p:nvPr/>
        </p:nvPicPr>
        <p:blipFill>
          <a:blip r:embed="rId3" cstate="print"/>
          <a:stretch>
            <a:fillRect/>
          </a:stretch>
        </p:blipFill>
        <p:spPr>
          <a:xfrm>
            <a:off x="9144000" y="1028700"/>
            <a:ext cx="9144000" cy="4648200"/>
          </a:xfrm>
          <a:prstGeom prst="rect">
            <a:avLst/>
          </a:prstGeom>
        </p:spPr>
      </p:pic>
      <p:pic>
        <p:nvPicPr>
          <p:cNvPr id="5" name="object 5"/>
          <p:cNvPicPr/>
          <p:nvPr/>
        </p:nvPicPr>
        <p:blipFill>
          <a:blip r:embed="rId4" cstate="print"/>
          <a:stretch>
            <a:fillRect/>
          </a:stretch>
        </p:blipFill>
        <p:spPr>
          <a:xfrm>
            <a:off x="9144000" y="5905499"/>
            <a:ext cx="9144000" cy="4381499"/>
          </a:xfrm>
          <a:prstGeom prst="rect">
            <a:avLst/>
          </a:prstGeom>
        </p:spPr>
      </p:pic>
      <p:pic>
        <p:nvPicPr>
          <p:cNvPr id="6" name="object 6"/>
          <p:cNvPicPr/>
          <p:nvPr/>
        </p:nvPicPr>
        <p:blipFill>
          <a:blip r:embed="rId5" cstate="print"/>
          <a:stretch>
            <a:fillRect/>
          </a:stretch>
        </p:blipFill>
        <p:spPr>
          <a:xfrm>
            <a:off x="0" y="5905499"/>
            <a:ext cx="8991599" cy="43814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571754" y="8917305"/>
              <a:ext cx="2466213" cy="1124140"/>
            </a:xfrm>
            <a:prstGeom prst="rect">
              <a:avLst/>
            </a:prstGeom>
          </p:spPr>
        </p:pic>
        <p:pic>
          <p:nvPicPr>
            <p:cNvPr id="4" name="object 4"/>
            <p:cNvPicPr/>
            <p:nvPr/>
          </p:nvPicPr>
          <p:blipFill>
            <a:blip r:embed="rId3" cstate="print"/>
            <a:stretch>
              <a:fillRect/>
            </a:stretch>
          </p:blipFill>
          <p:spPr>
            <a:xfrm>
              <a:off x="0" y="0"/>
              <a:ext cx="18288000" cy="10286999"/>
            </a:xfrm>
            <a:prstGeom prst="rect">
              <a:avLst/>
            </a:prstGeom>
          </p:spPr>
        </p:pic>
        <p:sp>
          <p:nvSpPr>
            <p:cNvPr id="5" name="object 5"/>
            <p:cNvSpPr/>
            <p:nvPr/>
          </p:nvSpPr>
          <p:spPr>
            <a:xfrm>
              <a:off x="9982200" y="5546090"/>
              <a:ext cx="1097915" cy="1063625"/>
            </a:xfrm>
            <a:custGeom>
              <a:avLst/>
              <a:gdLst/>
              <a:ahLst/>
              <a:cxnLst/>
              <a:rect l="l" t="t" r="r" b="b"/>
              <a:pathLst>
                <a:path w="1097915" h="1063625">
                  <a:moveTo>
                    <a:pt x="571880" y="0"/>
                  </a:moveTo>
                  <a:lnTo>
                    <a:pt x="527557" y="3429"/>
                  </a:lnTo>
                  <a:lnTo>
                    <a:pt x="483107" y="11302"/>
                  </a:lnTo>
                  <a:lnTo>
                    <a:pt x="0" y="120269"/>
                  </a:lnTo>
                  <a:lnTo>
                    <a:pt x="117475" y="640588"/>
                  </a:lnTo>
                  <a:lnTo>
                    <a:pt x="130175" y="687451"/>
                  </a:lnTo>
                  <a:lnTo>
                    <a:pt x="146303" y="732409"/>
                  </a:lnTo>
                  <a:lnTo>
                    <a:pt x="165861" y="775081"/>
                  </a:lnTo>
                  <a:lnTo>
                    <a:pt x="188595" y="815339"/>
                  </a:lnTo>
                  <a:lnTo>
                    <a:pt x="214249" y="853186"/>
                  </a:lnTo>
                  <a:lnTo>
                    <a:pt x="242697" y="888364"/>
                  </a:lnTo>
                  <a:lnTo>
                    <a:pt x="273557" y="920750"/>
                  </a:lnTo>
                  <a:lnTo>
                    <a:pt x="306704" y="950213"/>
                  </a:lnTo>
                  <a:lnTo>
                    <a:pt x="342010" y="976630"/>
                  </a:lnTo>
                  <a:lnTo>
                    <a:pt x="379095" y="999744"/>
                  </a:lnTo>
                  <a:lnTo>
                    <a:pt x="417956" y="1019556"/>
                  </a:lnTo>
                  <a:lnTo>
                    <a:pt x="458216" y="1035938"/>
                  </a:lnTo>
                  <a:lnTo>
                    <a:pt x="499618" y="1048512"/>
                  </a:lnTo>
                  <a:lnTo>
                    <a:pt x="542163" y="1057402"/>
                  </a:lnTo>
                  <a:lnTo>
                    <a:pt x="585470" y="1062227"/>
                  </a:lnTo>
                  <a:lnTo>
                    <a:pt x="629284" y="1063117"/>
                  </a:lnTo>
                  <a:lnTo>
                    <a:pt x="673607" y="1059688"/>
                  </a:lnTo>
                  <a:lnTo>
                    <a:pt x="718057" y="1051814"/>
                  </a:lnTo>
                  <a:lnTo>
                    <a:pt x="761492" y="1039749"/>
                  </a:lnTo>
                  <a:lnTo>
                    <a:pt x="803021" y="1023874"/>
                  </a:lnTo>
                  <a:lnTo>
                    <a:pt x="842264" y="1004315"/>
                  </a:lnTo>
                  <a:lnTo>
                    <a:pt x="879348" y="981201"/>
                  </a:lnTo>
                  <a:lnTo>
                    <a:pt x="913892" y="955039"/>
                  </a:lnTo>
                  <a:lnTo>
                    <a:pt x="945896" y="925830"/>
                  </a:lnTo>
                  <a:lnTo>
                    <a:pt x="975232" y="893826"/>
                  </a:lnTo>
                  <a:lnTo>
                    <a:pt x="1001649" y="859282"/>
                  </a:lnTo>
                  <a:lnTo>
                    <a:pt x="1025271" y="822325"/>
                  </a:lnTo>
                  <a:lnTo>
                    <a:pt x="1045718" y="783336"/>
                  </a:lnTo>
                  <a:lnTo>
                    <a:pt x="1063117" y="742569"/>
                  </a:lnTo>
                  <a:lnTo>
                    <a:pt x="1077086" y="700024"/>
                  </a:lnTo>
                  <a:lnTo>
                    <a:pt x="1087501" y="656082"/>
                  </a:lnTo>
                  <a:lnTo>
                    <a:pt x="1094485" y="610870"/>
                  </a:lnTo>
                  <a:lnTo>
                    <a:pt x="1097660" y="564769"/>
                  </a:lnTo>
                  <a:lnTo>
                    <a:pt x="1097026" y="517779"/>
                  </a:lnTo>
                  <a:lnTo>
                    <a:pt x="1092453" y="470281"/>
                  </a:lnTo>
                  <a:lnTo>
                    <a:pt x="1083691" y="422529"/>
                  </a:lnTo>
                  <a:lnTo>
                    <a:pt x="1070991" y="375665"/>
                  </a:lnTo>
                  <a:lnTo>
                    <a:pt x="1054861" y="330708"/>
                  </a:lnTo>
                  <a:lnTo>
                    <a:pt x="1035303" y="288036"/>
                  </a:lnTo>
                  <a:lnTo>
                    <a:pt x="1012571" y="247776"/>
                  </a:lnTo>
                  <a:lnTo>
                    <a:pt x="986917" y="209931"/>
                  </a:lnTo>
                  <a:lnTo>
                    <a:pt x="958469" y="174751"/>
                  </a:lnTo>
                  <a:lnTo>
                    <a:pt x="927607" y="142367"/>
                  </a:lnTo>
                  <a:lnTo>
                    <a:pt x="894460" y="112902"/>
                  </a:lnTo>
                  <a:lnTo>
                    <a:pt x="859154" y="86487"/>
                  </a:lnTo>
                  <a:lnTo>
                    <a:pt x="822071" y="63373"/>
                  </a:lnTo>
                  <a:lnTo>
                    <a:pt x="783208" y="43561"/>
                  </a:lnTo>
                  <a:lnTo>
                    <a:pt x="742950" y="27177"/>
                  </a:lnTo>
                  <a:lnTo>
                    <a:pt x="701548" y="14605"/>
                  </a:lnTo>
                  <a:lnTo>
                    <a:pt x="659002" y="5714"/>
                  </a:lnTo>
                  <a:lnTo>
                    <a:pt x="615696" y="888"/>
                  </a:lnTo>
                  <a:lnTo>
                    <a:pt x="571880" y="0"/>
                  </a:lnTo>
                  <a:close/>
                </a:path>
              </a:pathLst>
            </a:custGeom>
            <a:solidFill>
              <a:srgbClr val="92928D"/>
            </a:solidFill>
          </p:spPr>
          <p:txBody>
            <a:bodyPr wrap="square" lIns="0" tIns="0" rIns="0" bIns="0" rtlCol="0"/>
            <a:lstStyle/>
            <a:p>
              <a:endParaRPr/>
            </a:p>
          </p:txBody>
        </p:sp>
        <p:sp>
          <p:nvSpPr>
            <p:cNvPr id="6" name="object 6"/>
            <p:cNvSpPr/>
            <p:nvPr/>
          </p:nvSpPr>
          <p:spPr>
            <a:xfrm>
              <a:off x="9982200" y="5546090"/>
              <a:ext cx="1097915" cy="1063625"/>
            </a:xfrm>
            <a:custGeom>
              <a:avLst/>
              <a:gdLst/>
              <a:ahLst/>
              <a:cxnLst/>
              <a:rect l="l" t="t" r="r" b="b"/>
              <a:pathLst>
                <a:path w="1097915" h="1063625">
                  <a:moveTo>
                    <a:pt x="718057" y="1051814"/>
                  </a:moveTo>
                  <a:lnTo>
                    <a:pt x="673607" y="1059688"/>
                  </a:lnTo>
                  <a:lnTo>
                    <a:pt x="629284" y="1063117"/>
                  </a:lnTo>
                  <a:lnTo>
                    <a:pt x="585470" y="1062227"/>
                  </a:lnTo>
                  <a:lnTo>
                    <a:pt x="542163" y="1057402"/>
                  </a:lnTo>
                  <a:lnTo>
                    <a:pt x="499618" y="1048512"/>
                  </a:lnTo>
                  <a:lnTo>
                    <a:pt x="458216" y="1035938"/>
                  </a:lnTo>
                  <a:lnTo>
                    <a:pt x="417956" y="1019556"/>
                  </a:lnTo>
                  <a:lnTo>
                    <a:pt x="379095" y="999744"/>
                  </a:lnTo>
                  <a:lnTo>
                    <a:pt x="342010" y="976630"/>
                  </a:lnTo>
                  <a:lnTo>
                    <a:pt x="306704" y="950213"/>
                  </a:lnTo>
                  <a:lnTo>
                    <a:pt x="273557" y="920750"/>
                  </a:lnTo>
                  <a:lnTo>
                    <a:pt x="242697" y="888364"/>
                  </a:lnTo>
                  <a:lnTo>
                    <a:pt x="214249" y="853186"/>
                  </a:lnTo>
                  <a:lnTo>
                    <a:pt x="188595" y="815339"/>
                  </a:lnTo>
                  <a:lnTo>
                    <a:pt x="165861" y="775081"/>
                  </a:lnTo>
                  <a:lnTo>
                    <a:pt x="146303" y="732409"/>
                  </a:lnTo>
                  <a:lnTo>
                    <a:pt x="130175" y="687451"/>
                  </a:lnTo>
                  <a:lnTo>
                    <a:pt x="117475" y="640588"/>
                  </a:lnTo>
                  <a:lnTo>
                    <a:pt x="106806" y="593217"/>
                  </a:lnTo>
                  <a:lnTo>
                    <a:pt x="96139" y="545973"/>
                  </a:lnTo>
                  <a:lnTo>
                    <a:pt x="85344" y="498729"/>
                  </a:lnTo>
                  <a:lnTo>
                    <a:pt x="74675" y="451358"/>
                  </a:lnTo>
                  <a:lnTo>
                    <a:pt x="64007" y="404113"/>
                  </a:lnTo>
                  <a:lnTo>
                    <a:pt x="53340" y="356743"/>
                  </a:lnTo>
                  <a:lnTo>
                    <a:pt x="42672" y="309499"/>
                  </a:lnTo>
                  <a:lnTo>
                    <a:pt x="32003" y="262127"/>
                  </a:lnTo>
                  <a:lnTo>
                    <a:pt x="21335" y="214884"/>
                  </a:lnTo>
                  <a:lnTo>
                    <a:pt x="10668" y="167639"/>
                  </a:lnTo>
                  <a:lnTo>
                    <a:pt x="0" y="120269"/>
                  </a:lnTo>
                  <a:lnTo>
                    <a:pt x="48259" y="109347"/>
                  </a:lnTo>
                  <a:lnTo>
                    <a:pt x="96647" y="98425"/>
                  </a:lnTo>
                  <a:lnTo>
                    <a:pt x="434848" y="22225"/>
                  </a:lnTo>
                  <a:lnTo>
                    <a:pt x="483107" y="11302"/>
                  </a:lnTo>
                  <a:lnTo>
                    <a:pt x="527557" y="3429"/>
                  </a:lnTo>
                  <a:lnTo>
                    <a:pt x="571880" y="0"/>
                  </a:lnTo>
                  <a:lnTo>
                    <a:pt x="615696" y="888"/>
                  </a:lnTo>
                  <a:lnTo>
                    <a:pt x="659002" y="5714"/>
                  </a:lnTo>
                  <a:lnTo>
                    <a:pt x="701548" y="14605"/>
                  </a:lnTo>
                  <a:lnTo>
                    <a:pt x="742950" y="27177"/>
                  </a:lnTo>
                  <a:lnTo>
                    <a:pt x="783208" y="43561"/>
                  </a:lnTo>
                  <a:lnTo>
                    <a:pt x="822071" y="63373"/>
                  </a:lnTo>
                  <a:lnTo>
                    <a:pt x="859154" y="86487"/>
                  </a:lnTo>
                  <a:lnTo>
                    <a:pt x="894460" y="112902"/>
                  </a:lnTo>
                  <a:lnTo>
                    <a:pt x="927607" y="142367"/>
                  </a:lnTo>
                  <a:lnTo>
                    <a:pt x="958469" y="174751"/>
                  </a:lnTo>
                  <a:lnTo>
                    <a:pt x="986917" y="209931"/>
                  </a:lnTo>
                  <a:lnTo>
                    <a:pt x="1012571" y="247776"/>
                  </a:lnTo>
                  <a:lnTo>
                    <a:pt x="1035303" y="288036"/>
                  </a:lnTo>
                  <a:lnTo>
                    <a:pt x="1054861" y="330708"/>
                  </a:lnTo>
                  <a:lnTo>
                    <a:pt x="1070991" y="375665"/>
                  </a:lnTo>
                  <a:lnTo>
                    <a:pt x="1083691" y="422529"/>
                  </a:lnTo>
                  <a:lnTo>
                    <a:pt x="1092453" y="470281"/>
                  </a:lnTo>
                  <a:lnTo>
                    <a:pt x="1097026" y="517779"/>
                  </a:lnTo>
                  <a:lnTo>
                    <a:pt x="1097660" y="564769"/>
                  </a:lnTo>
                  <a:lnTo>
                    <a:pt x="1094485" y="610870"/>
                  </a:lnTo>
                  <a:lnTo>
                    <a:pt x="1087501" y="656082"/>
                  </a:lnTo>
                  <a:lnTo>
                    <a:pt x="1077086" y="700024"/>
                  </a:lnTo>
                  <a:lnTo>
                    <a:pt x="1063117" y="742569"/>
                  </a:lnTo>
                  <a:lnTo>
                    <a:pt x="1045718" y="783336"/>
                  </a:lnTo>
                  <a:lnTo>
                    <a:pt x="1025271" y="822325"/>
                  </a:lnTo>
                  <a:lnTo>
                    <a:pt x="1001649" y="859282"/>
                  </a:lnTo>
                  <a:lnTo>
                    <a:pt x="975232" y="893826"/>
                  </a:lnTo>
                  <a:lnTo>
                    <a:pt x="945896" y="925830"/>
                  </a:lnTo>
                  <a:lnTo>
                    <a:pt x="913892" y="955039"/>
                  </a:lnTo>
                  <a:lnTo>
                    <a:pt x="879348" y="981201"/>
                  </a:lnTo>
                  <a:lnTo>
                    <a:pt x="842264" y="1004315"/>
                  </a:lnTo>
                  <a:lnTo>
                    <a:pt x="803021" y="1023874"/>
                  </a:lnTo>
                  <a:lnTo>
                    <a:pt x="761492" y="1039749"/>
                  </a:lnTo>
                  <a:lnTo>
                    <a:pt x="718057" y="1051814"/>
                  </a:lnTo>
                  <a:close/>
                </a:path>
              </a:pathLst>
            </a:custGeom>
            <a:ln w="12699">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4791055" y="9186315"/>
              <a:ext cx="3435984" cy="1018195"/>
            </a:xfrm>
            <a:prstGeom prst="rect">
              <a:avLst/>
            </a:prstGeom>
          </p:spPr>
        </p:pic>
        <p:pic>
          <p:nvPicPr>
            <p:cNvPr id="8" name="object 8"/>
            <p:cNvPicPr/>
            <p:nvPr/>
          </p:nvPicPr>
          <p:blipFill>
            <a:blip r:embed="rId5" cstate="print"/>
            <a:stretch>
              <a:fillRect/>
            </a:stretch>
          </p:blipFill>
          <p:spPr>
            <a:xfrm>
              <a:off x="228600" y="9261420"/>
              <a:ext cx="2357882" cy="911275"/>
            </a:xfrm>
            <a:prstGeom prst="rect">
              <a:avLst/>
            </a:prstGeom>
          </p:spPr>
        </p:pic>
        <p:pic>
          <p:nvPicPr>
            <p:cNvPr id="9" name="object 9"/>
            <p:cNvPicPr/>
            <p:nvPr/>
          </p:nvPicPr>
          <p:blipFill>
            <a:blip r:embed="rId6" cstate="print"/>
            <a:stretch>
              <a:fillRect/>
            </a:stretch>
          </p:blipFill>
          <p:spPr>
            <a:xfrm>
              <a:off x="10058400" y="5560707"/>
              <a:ext cx="1024966" cy="954392"/>
            </a:xfrm>
            <a:prstGeom prst="rect">
              <a:avLst/>
            </a:prstGeom>
          </p:spPr>
        </p:pic>
      </p:grpSp>
      <p:sp>
        <p:nvSpPr>
          <p:cNvPr id="10" name="object 10"/>
          <p:cNvSpPr txBox="1">
            <a:spLocks noGrp="1"/>
          </p:cNvSpPr>
          <p:nvPr>
            <p:ph type="title"/>
          </p:nvPr>
        </p:nvSpPr>
        <p:spPr>
          <a:xfrm>
            <a:off x="837691" y="857483"/>
            <a:ext cx="2063750" cy="936625"/>
          </a:xfrm>
          <a:prstGeom prst="rect">
            <a:avLst/>
          </a:prstGeom>
        </p:spPr>
        <p:txBody>
          <a:bodyPr vert="horz" wrap="square" lIns="0" tIns="109220" rIns="0" bIns="0" rtlCol="0">
            <a:spAutoFit/>
          </a:bodyPr>
          <a:lstStyle/>
          <a:p>
            <a:pPr marL="12700">
              <a:lnSpc>
                <a:spcPct val="100000"/>
              </a:lnSpc>
              <a:spcBef>
                <a:spcPts val="860"/>
              </a:spcBef>
            </a:pPr>
            <a:r>
              <a:rPr dirty="0"/>
              <a:t>05</a:t>
            </a:r>
            <a:r>
              <a:rPr spc="-80" dirty="0"/>
              <a:t> </a:t>
            </a:r>
            <a:r>
              <a:rPr spc="-10" dirty="0"/>
              <a:t>Minutes</a:t>
            </a:r>
          </a:p>
          <a:p>
            <a:pPr marL="12700">
              <a:lnSpc>
                <a:spcPct val="100000"/>
              </a:lnSpc>
              <a:spcBef>
                <a:spcPts val="530"/>
              </a:spcBef>
            </a:pPr>
            <a:r>
              <a:rPr sz="2000" b="0" dirty="0">
                <a:latin typeface="Verdana"/>
                <a:cs typeface="Verdana"/>
              </a:rPr>
              <a:t>Dubai</a:t>
            </a:r>
            <a:r>
              <a:rPr sz="2000" b="0" spc="15" dirty="0">
                <a:latin typeface="Verdana"/>
                <a:cs typeface="Verdana"/>
              </a:rPr>
              <a:t> </a:t>
            </a:r>
            <a:r>
              <a:rPr sz="2000" b="0" spc="-20" dirty="0">
                <a:latin typeface="Verdana"/>
                <a:cs typeface="Verdana"/>
              </a:rPr>
              <a:t>Mall</a:t>
            </a:r>
            <a:endParaRPr sz="2000">
              <a:latin typeface="Verdana"/>
              <a:cs typeface="Verdana"/>
            </a:endParaRPr>
          </a:p>
        </p:txBody>
      </p:sp>
      <p:sp>
        <p:nvSpPr>
          <p:cNvPr id="11" name="object 11"/>
          <p:cNvSpPr txBox="1"/>
          <p:nvPr/>
        </p:nvSpPr>
        <p:spPr>
          <a:xfrm>
            <a:off x="837691" y="1935780"/>
            <a:ext cx="2155825" cy="3761740"/>
          </a:xfrm>
          <a:prstGeom prst="rect">
            <a:avLst/>
          </a:prstGeom>
        </p:spPr>
        <p:txBody>
          <a:bodyPr vert="horz" wrap="square" lIns="0" tIns="219710" rIns="0" bIns="0" rtlCol="0">
            <a:spAutoFit/>
          </a:bodyPr>
          <a:lstStyle/>
          <a:p>
            <a:pPr marL="20320">
              <a:lnSpc>
                <a:spcPct val="100000"/>
              </a:lnSpc>
              <a:spcBef>
                <a:spcPts val="1730"/>
              </a:spcBef>
            </a:pPr>
            <a:r>
              <a:rPr sz="2900" b="1" spc="65" dirty="0">
                <a:solidFill>
                  <a:srgbClr val="363636"/>
                </a:solidFill>
                <a:latin typeface="Tahoma"/>
                <a:cs typeface="Tahoma"/>
              </a:rPr>
              <a:t>07</a:t>
            </a:r>
            <a:r>
              <a:rPr sz="2900" b="1" spc="-145" dirty="0">
                <a:solidFill>
                  <a:srgbClr val="363636"/>
                </a:solidFill>
                <a:latin typeface="Tahoma"/>
                <a:cs typeface="Tahoma"/>
              </a:rPr>
              <a:t> </a:t>
            </a:r>
            <a:r>
              <a:rPr sz="2900" b="1" spc="50" dirty="0">
                <a:solidFill>
                  <a:srgbClr val="363636"/>
                </a:solidFill>
                <a:latin typeface="Tahoma"/>
                <a:cs typeface="Tahoma"/>
              </a:rPr>
              <a:t>Minutes</a:t>
            </a:r>
            <a:endParaRPr sz="2900">
              <a:latin typeface="Tahoma"/>
              <a:cs typeface="Tahoma"/>
            </a:endParaRPr>
          </a:p>
          <a:p>
            <a:pPr marL="20320">
              <a:lnSpc>
                <a:spcPct val="100000"/>
              </a:lnSpc>
              <a:spcBef>
                <a:spcPts val="1130"/>
              </a:spcBef>
            </a:pPr>
            <a:r>
              <a:rPr sz="2000" spc="-10" dirty="0">
                <a:solidFill>
                  <a:srgbClr val="363636"/>
                </a:solidFill>
                <a:latin typeface="Verdana"/>
                <a:cs typeface="Verdana"/>
              </a:rPr>
              <a:t>Burj</a:t>
            </a:r>
            <a:r>
              <a:rPr sz="2000" spc="-190" dirty="0">
                <a:solidFill>
                  <a:srgbClr val="363636"/>
                </a:solidFill>
                <a:latin typeface="Verdana"/>
                <a:cs typeface="Verdana"/>
              </a:rPr>
              <a:t> </a:t>
            </a:r>
            <a:r>
              <a:rPr sz="2000" spc="-10" dirty="0">
                <a:solidFill>
                  <a:srgbClr val="363636"/>
                </a:solidFill>
                <a:latin typeface="Verdana"/>
                <a:cs typeface="Verdana"/>
              </a:rPr>
              <a:t>Khalifa</a:t>
            </a:r>
            <a:endParaRPr sz="2000">
              <a:latin typeface="Verdana"/>
              <a:cs typeface="Verdana"/>
            </a:endParaRPr>
          </a:p>
          <a:p>
            <a:pPr>
              <a:lnSpc>
                <a:spcPct val="100000"/>
              </a:lnSpc>
              <a:spcBef>
                <a:spcPts val="760"/>
              </a:spcBef>
            </a:pPr>
            <a:endParaRPr sz="2000">
              <a:latin typeface="Verdana"/>
              <a:cs typeface="Verdana"/>
            </a:endParaRPr>
          </a:p>
          <a:p>
            <a:pPr marL="12700">
              <a:lnSpc>
                <a:spcPct val="100000"/>
              </a:lnSpc>
            </a:pPr>
            <a:r>
              <a:rPr sz="2900" b="1" spc="65" dirty="0">
                <a:solidFill>
                  <a:srgbClr val="363636"/>
                </a:solidFill>
                <a:latin typeface="Tahoma"/>
                <a:cs typeface="Tahoma"/>
              </a:rPr>
              <a:t>07</a:t>
            </a:r>
            <a:r>
              <a:rPr sz="2900" b="1" spc="-145" dirty="0">
                <a:solidFill>
                  <a:srgbClr val="363636"/>
                </a:solidFill>
                <a:latin typeface="Tahoma"/>
                <a:cs typeface="Tahoma"/>
              </a:rPr>
              <a:t> </a:t>
            </a:r>
            <a:r>
              <a:rPr sz="2900" b="1" spc="50" dirty="0">
                <a:solidFill>
                  <a:srgbClr val="363636"/>
                </a:solidFill>
                <a:latin typeface="Tahoma"/>
                <a:cs typeface="Tahoma"/>
              </a:rPr>
              <a:t>Minutes</a:t>
            </a:r>
            <a:endParaRPr sz="2900">
              <a:latin typeface="Tahoma"/>
              <a:cs typeface="Tahoma"/>
            </a:endParaRPr>
          </a:p>
          <a:p>
            <a:pPr marL="12700" marR="209550">
              <a:lnSpc>
                <a:spcPct val="120000"/>
              </a:lnSpc>
              <a:spcBef>
                <a:spcPts val="60"/>
              </a:spcBef>
            </a:pPr>
            <a:r>
              <a:rPr sz="2000" spc="50" dirty="0">
                <a:solidFill>
                  <a:srgbClr val="363636"/>
                </a:solidFill>
                <a:latin typeface="Verdana"/>
                <a:cs typeface="Verdana"/>
              </a:rPr>
              <a:t>Museum</a:t>
            </a:r>
            <a:r>
              <a:rPr sz="2000" spc="-155" dirty="0">
                <a:solidFill>
                  <a:srgbClr val="363636"/>
                </a:solidFill>
                <a:latin typeface="Verdana"/>
                <a:cs typeface="Verdana"/>
              </a:rPr>
              <a:t> </a:t>
            </a:r>
            <a:r>
              <a:rPr sz="2000" dirty="0">
                <a:solidFill>
                  <a:srgbClr val="363636"/>
                </a:solidFill>
                <a:latin typeface="Verdana"/>
                <a:cs typeface="Verdana"/>
              </a:rPr>
              <a:t>of</a:t>
            </a:r>
            <a:r>
              <a:rPr sz="2000" spc="-145" dirty="0">
                <a:solidFill>
                  <a:srgbClr val="363636"/>
                </a:solidFill>
                <a:latin typeface="Verdana"/>
                <a:cs typeface="Verdana"/>
              </a:rPr>
              <a:t> </a:t>
            </a:r>
            <a:r>
              <a:rPr sz="2000" spc="-25" dirty="0">
                <a:solidFill>
                  <a:srgbClr val="363636"/>
                </a:solidFill>
                <a:latin typeface="Verdana"/>
                <a:cs typeface="Verdana"/>
              </a:rPr>
              <a:t>the </a:t>
            </a:r>
            <a:r>
              <a:rPr sz="2000" spc="-10" dirty="0">
                <a:solidFill>
                  <a:srgbClr val="363636"/>
                </a:solidFill>
                <a:latin typeface="Verdana"/>
                <a:cs typeface="Verdana"/>
              </a:rPr>
              <a:t>future</a:t>
            </a:r>
            <a:endParaRPr sz="2000">
              <a:latin typeface="Verdana"/>
              <a:cs typeface="Verdana"/>
            </a:endParaRPr>
          </a:p>
          <a:p>
            <a:pPr marL="20320">
              <a:lnSpc>
                <a:spcPct val="100000"/>
              </a:lnSpc>
              <a:spcBef>
                <a:spcPts val="1875"/>
              </a:spcBef>
            </a:pPr>
            <a:r>
              <a:rPr sz="2900" b="1" spc="65" dirty="0">
                <a:solidFill>
                  <a:srgbClr val="363636"/>
                </a:solidFill>
                <a:latin typeface="Tahoma"/>
                <a:cs typeface="Tahoma"/>
              </a:rPr>
              <a:t>09</a:t>
            </a:r>
            <a:r>
              <a:rPr sz="2900" b="1" spc="-110" dirty="0">
                <a:solidFill>
                  <a:srgbClr val="363636"/>
                </a:solidFill>
                <a:latin typeface="Tahoma"/>
                <a:cs typeface="Tahoma"/>
              </a:rPr>
              <a:t> </a:t>
            </a:r>
            <a:r>
              <a:rPr sz="2900" b="1" spc="50" dirty="0">
                <a:solidFill>
                  <a:srgbClr val="363636"/>
                </a:solidFill>
                <a:latin typeface="Tahoma"/>
                <a:cs typeface="Tahoma"/>
              </a:rPr>
              <a:t>Minutes</a:t>
            </a:r>
            <a:endParaRPr sz="2900">
              <a:latin typeface="Tahoma"/>
              <a:cs typeface="Tahoma"/>
            </a:endParaRPr>
          </a:p>
          <a:p>
            <a:pPr marL="20320">
              <a:lnSpc>
                <a:spcPct val="100000"/>
              </a:lnSpc>
              <a:spcBef>
                <a:spcPts val="530"/>
              </a:spcBef>
            </a:pPr>
            <a:r>
              <a:rPr sz="2000" dirty="0">
                <a:solidFill>
                  <a:srgbClr val="363636"/>
                </a:solidFill>
                <a:latin typeface="Verdana"/>
                <a:cs typeface="Verdana"/>
              </a:rPr>
              <a:t>DXB</a:t>
            </a:r>
            <a:r>
              <a:rPr sz="2000" spc="-5" dirty="0">
                <a:solidFill>
                  <a:srgbClr val="363636"/>
                </a:solidFill>
                <a:latin typeface="Verdana"/>
                <a:cs typeface="Verdana"/>
              </a:rPr>
              <a:t> </a:t>
            </a:r>
            <a:r>
              <a:rPr sz="2000" spc="-10" dirty="0">
                <a:solidFill>
                  <a:srgbClr val="363636"/>
                </a:solidFill>
                <a:latin typeface="Verdana"/>
                <a:cs typeface="Verdana"/>
              </a:rPr>
              <a:t>Airport</a:t>
            </a:r>
            <a:endParaRPr sz="200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9E21B69-C2BF-4D4F-BC22-D39DA3462FD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288000" cy="10302240"/>
          </a:xfrm>
          <a:prstGeom prst="rect">
            <a:avLst/>
          </a:prstGeom>
        </p:spPr>
      </p:pic>
      <p:pic>
        <p:nvPicPr>
          <p:cNvPr id="19" name="Graphic 18">
            <a:extLst>
              <a:ext uri="{FF2B5EF4-FFF2-40B4-BE49-F238E27FC236}">
                <a16:creationId xmlns:a16="http://schemas.microsoft.com/office/drawing/2014/main" xmlns="" id="{151A5641-D9D2-4790-BB66-D85A69548E73}"/>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097000" y="9182102"/>
            <a:ext cx="3886200" cy="715370"/>
          </a:xfrm>
          <a:prstGeom prst="rect">
            <a:avLst/>
          </a:prstGeom>
        </p:spPr>
      </p:pic>
      <p:pic>
        <p:nvPicPr>
          <p:cNvPr id="21" name="Picture 20">
            <a:extLst>
              <a:ext uri="{FF2B5EF4-FFF2-40B4-BE49-F238E27FC236}">
                <a16:creationId xmlns:a16="http://schemas.microsoft.com/office/drawing/2014/main" xmlns="" id="{CDBF1540-4DE3-41FE-B065-0B3D8935198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2" y="342902"/>
            <a:ext cx="3352800" cy="108407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857583" y="1723033"/>
            <a:ext cx="913268" cy="839981"/>
            <a:chOff x="0" y="0"/>
            <a:chExt cx="913270" cy="839978"/>
          </a:xfrm>
        </p:grpSpPr>
        <p:sp>
          <p:nvSpPr>
            <p:cNvPr id="3" name="Freeform 3"/>
            <p:cNvSpPr/>
            <p:nvPr/>
          </p:nvSpPr>
          <p:spPr>
            <a:xfrm>
              <a:off x="333756" y="514731"/>
              <a:ext cx="282702" cy="145034"/>
            </a:xfrm>
            <a:custGeom>
              <a:avLst/>
              <a:gdLst/>
              <a:ahLst/>
              <a:cxnLst/>
              <a:rect l="l" t="t" r="r" b="b"/>
              <a:pathLst>
                <a:path w="282702" h="145034">
                  <a:moveTo>
                    <a:pt x="71882" y="21463"/>
                  </a:moveTo>
                  <a:cubicBezTo>
                    <a:pt x="67564" y="14732"/>
                    <a:pt x="63881" y="7366"/>
                    <a:pt x="59563" y="0"/>
                  </a:cubicBezTo>
                  <a:cubicBezTo>
                    <a:pt x="23241" y="14097"/>
                    <a:pt x="0" y="37465"/>
                    <a:pt x="0" y="65151"/>
                  </a:cubicBezTo>
                  <a:cubicBezTo>
                    <a:pt x="0" y="109982"/>
                    <a:pt x="62103" y="145034"/>
                    <a:pt x="141351" y="145034"/>
                  </a:cubicBezTo>
                  <a:cubicBezTo>
                    <a:pt x="220599" y="145034"/>
                    <a:pt x="282702" y="109982"/>
                    <a:pt x="282702" y="65151"/>
                  </a:cubicBezTo>
                  <a:cubicBezTo>
                    <a:pt x="282702" y="37465"/>
                    <a:pt x="259334" y="14097"/>
                    <a:pt x="223139" y="0"/>
                  </a:cubicBezTo>
                  <a:cubicBezTo>
                    <a:pt x="218821" y="7366"/>
                    <a:pt x="214503" y="14732"/>
                    <a:pt x="210820" y="21463"/>
                  </a:cubicBezTo>
                  <a:cubicBezTo>
                    <a:pt x="240284" y="32512"/>
                    <a:pt x="258191" y="49149"/>
                    <a:pt x="258191" y="65151"/>
                  </a:cubicBezTo>
                  <a:cubicBezTo>
                    <a:pt x="258191" y="91567"/>
                    <a:pt x="210312" y="120523"/>
                    <a:pt x="141351" y="120523"/>
                  </a:cubicBezTo>
                  <a:cubicBezTo>
                    <a:pt x="72390" y="120523"/>
                    <a:pt x="24511" y="91694"/>
                    <a:pt x="24511" y="65151"/>
                  </a:cubicBezTo>
                  <a:cubicBezTo>
                    <a:pt x="24511" y="49149"/>
                    <a:pt x="42291" y="32004"/>
                    <a:pt x="71882" y="21463"/>
                  </a:cubicBezTo>
                  <a:close/>
                </a:path>
              </a:pathLst>
            </a:custGeom>
            <a:solidFill>
              <a:srgbClr val="373533"/>
            </a:solidFill>
          </p:spPr>
        </p:sp>
        <p:sp>
          <p:nvSpPr>
            <p:cNvPr id="4" name="Freeform 4"/>
            <p:cNvSpPr/>
            <p:nvPr/>
          </p:nvSpPr>
          <p:spPr>
            <a:xfrm>
              <a:off x="58928" y="432181"/>
              <a:ext cx="795401" cy="344170"/>
            </a:xfrm>
            <a:custGeom>
              <a:avLst/>
              <a:gdLst/>
              <a:ahLst/>
              <a:cxnLst/>
              <a:rect l="l" t="t" r="r" b="b"/>
              <a:pathLst>
                <a:path w="795401" h="344170">
                  <a:moveTo>
                    <a:pt x="189357" y="24638"/>
                  </a:moveTo>
                  <a:cubicBezTo>
                    <a:pt x="191262" y="30226"/>
                    <a:pt x="196088" y="35687"/>
                    <a:pt x="202311" y="43053"/>
                  </a:cubicBezTo>
                  <a:cubicBezTo>
                    <a:pt x="224409" y="69469"/>
                    <a:pt x="258191" y="109474"/>
                    <a:pt x="199898" y="159893"/>
                  </a:cubicBezTo>
                  <a:cubicBezTo>
                    <a:pt x="194945" y="162941"/>
                    <a:pt x="173482" y="177673"/>
                    <a:pt x="159385" y="202946"/>
                  </a:cubicBezTo>
                  <a:lnTo>
                    <a:pt x="74422" y="202946"/>
                  </a:lnTo>
                  <a:lnTo>
                    <a:pt x="144526" y="24765"/>
                  </a:lnTo>
                  <a:close/>
                  <a:moveTo>
                    <a:pt x="148717" y="227457"/>
                  </a:moveTo>
                  <a:cubicBezTo>
                    <a:pt x="148082" y="228727"/>
                    <a:pt x="148082" y="230505"/>
                    <a:pt x="147447" y="231775"/>
                  </a:cubicBezTo>
                  <a:cubicBezTo>
                    <a:pt x="141859" y="260096"/>
                    <a:pt x="148717" y="289560"/>
                    <a:pt x="168402" y="319659"/>
                  </a:cubicBezTo>
                  <a:lnTo>
                    <a:pt x="28956" y="319659"/>
                  </a:lnTo>
                  <a:lnTo>
                    <a:pt x="65278" y="227457"/>
                  </a:lnTo>
                  <a:close/>
                  <a:moveTo>
                    <a:pt x="144399" y="0"/>
                  </a:moveTo>
                  <a:cubicBezTo>
                    <a:pt x="133985" y="0"/>
                    <a:pt x="124714" y="6096"/>
                    <a:pt x="121031" y="16002"/>
                  </a:cubicBezTo>
                  <a:cubicBezTo>
                    <a:pt x="121031" y="16002"/>
                    <a:pt x="6096" y="310388"/>
                    <a:pt x="6096" y="311023"/>
                  </a:cubicBezTo>
                  <a:cubicBezTo>
                    <a:pt x="0" y="327025"/>
                    <a:pt x="12192" y="344170"/>
                    <a:pt x="29464" y="344170"/>
                  </a:cubicBezTo>
                  <a:lnTo>
                    <a:pt x="767080" y="344170"/>
                  </a:lnTo>
                  <a:cubicBezTo>
                    <a:pt x="783082" y="344170"/>
                    <a:pt x="795401" y="326390"/>
                    <a:pt x="789178" y="311023"/>
                  </a:cubicBezTo>
                  <a:lnTo>
                    <a:pt x="674243" y="16129"/>
                  </a:lnTo>
                  <a:cubicBezTo>
                    <a:pt x="670560" y="6858"/>
                    <a:pt x="661289" y="127"/>
                    <a:pt x="650875" y="127"/>
                  </a:cubicBezTo>
                  <a:lnTo>
                    <a:pt x="542798" y="127"/>
                  </a:lnTo>
                  <a:cubicBezTo>
                    <a:pt x="538480" y="8763"/>
                    <a:pt x="534162" y="16764"/>
                    <a:pt x="529844" y="24765"/>
                  </a:cubicBezTo>
                  <a:lnTo>
                    <a:pt x="640461" y="24765"/>
                  </a:lnTo>
                  <a:cubicBezTo>
                    <a:pt x="639191" y="30353"/>
                    <a:pt x="638556" y="37719"/>
                    <a:pt x="638048" y="46228"/>
                  </a:cubicBezTo>
                  <a:cubicBezTo>
                    <a:pt x="635000" y="81280"/>
                    <a:pt x="630047" y="133477"/>
                    <a:pt x="582168" y="157480"/>
                  </a:cubicBezTo>
                  <a:cubicBezTo>
                    <a:pt x="580263" y="168529"/>
                    <a:pt x="576580" y="178943"/>
                    <a:pt x="570484" y="188849"/>
                  </a:cubicBezTo>
                  <a:cubicBezTo>
                    <a:pt x="650367" y="166116"/>
                    <a:pt x="659003" y="92964"/>
                    <a:pt x="662686" y="51181"/>
                  </a:cubicBezTo>
                  <a:lnTo>
                    <a:pt x="721741" y="202946"/>
                  </a:lnTo>
                  <a:lnTo>
                    <a:pt x="558673" y="202946"/>
                  </a:lnTo>
                  <a:cubicBezTo>
                    <a:pt x="550037" y="212217"/>
                    <a:pt x="538353" y="220726"/>
                    <a:pt x="525526" y="227584"/>
                  </a:cubicBezTo>
                  <a:lnTo>
                    <a:pt x="730885" y="227584"/>
                  </a:lnTo>
                  <a:lnTo>
                    <a:pt x="767207" y="319786"/>
                  </a:lnTo>
                  <a:lnTo>
                    <a:pt x="313436" y="319786"/>
                  </a:lnTo>
                  <a:cubicBezTo>
                    <a:pt x="319024" y="288417"/>
                    <a:pt x="329438" y="262636"/>
                    <a:pt x="344805" y="242316"/>
                  </a:cubicBezTo>
                  <a:cubicBezTo>
                    <a:pt x="336169" y="239903"/>
                    <a:pt x="328168" y="236728"/>
                    <a:pt x="320802" y="233680"/>
                  </a:cubicBezTo>
                  <a:cubicBezTo>
                    <a:pt x="305435" y="257048"/>
                    <a:pt x="294386" y="285369"/>
                    <a:pt x="288798" y="319786"/>
                  </a:cubicBezTo>
                  <a:lnTo>
                    <a:pt x="199136" y="319786"/>
                  </a:lnTo>
                  <a:cubicBezTo>
                    <a:pt x="199136" y="319151"/>
                    <a:pt x="198501" y="319151"/>
                    <a:pt x="198501" y="318516"/>
                  </a:cubicBezTo>
                  <a:cubicBezTo>
                    <a:pt x="179451" y="293370"/>
                    <a:pt x="164719" y="259461"/>
                    <a:pt x="175768" y="227584"/>
                  </a:cubicBezTo>
                  <a:lnTo>
                    <a:pt x="308610" y="227584"/>
                  </a:lnTo>
                  <a:cubicBezTo>
                    <a:pt x="295656" y="220853"/>
                    <a:pt x="284607" y="212217"/>
                    <a:pt x="275463" y="202946"/>
                  </a:cubicBezTo>
                  <a:lnTo>
                    <a:pt x="189357" y="202946"/>
                  </a:lnTo>
                  <a:cubicBezTo>
                    <a:pt x="197358" y="193167"/>
                    <a:pt x="206629" y="186944"/>
                    <a:pt x="215773" y="178943"/>
                  </a:cubicBezTo>
                  <a:cubicBezTo>
                    <a:pt x="293878" y="112522"/>
                    <a:pt x="243459" y="52959"/>
                    <a:pt x="221869" y="27178"/>
                  </a:cubicBezTo>
                  <a:cubicBezTo>
                    <a:pt x="221234" y="26543"/>
                    <a:pt x="220599" y="25273"/>
                    <a:pt x="219456" y="24765"/>
                  </a:cubicBezTo>
                  <a:lnTo>
                    <a:pt x="303657" y="24765"/>
                  </a:lnTo>
                  <a:cubicBezTo>
                    <a:pt x="299339" y="16764"/>
                    <a:pt x="295021" y="8128"/>
                    <a:pt x="290703" y="127"/>
                  </a:cubicBezTo>
                  <a:close/>
                </a:path>
              </a:pathLst>
            </a:custGeom>
            <a:solidFill>
              <a:srgbClr val="373533"/>
            </a:solidFill>
          </p:spPr>
        </p:sp>
        <p:sp>
          <p:nvSpPr>
            <p:cNvPr id="5" name="Freeform 5"/>
            <p:cNvSpPr/>
            <p:nvPr/>
          </p:nvSpPr>
          <p:spPr>
            <a:xfrm>
              <a:off x="303022" y="63500"/>
              <a:ext cx="344170" cy="528701"/>
            </a:xfrm>
            <a:custGeom>
              <a:avLst/>
              <a:gdLst/>
              <a:ahLst/>
              <a:cxnLst/>
              <a:rect l="l" t="t" r="r" b="b"/>
              <a:pathLst>
                <a:path w="344170" h="528701">
                  <a:moveTo>
                    <a:pt x="172085" y="528574"/>
                  </a:moveTo>
                  <a:cubicBezTo>
                    <a:pt x="176403" y="528574"/>
                    <a:pt x="180086" y="526161"/>
                    <a:pt x="182499" y="522986"/>
                  </a:cubicBezTo>
                  <a:cubicBezTo>
                    <a:pt x="189230" y="512572"/>
                    <a:pt x="344170" y="264287"/>
                    <a:pt x="344170" y="172593"/>
                  </a:cubicBezTo>
                  <a:cubicBezTo>
                    <a:pt x="344170" y="79248"/>
                    <a:pt x="265430" y="0"/>
                    <a:pt x="172085" y="0"/>
                  </a:cubicBezTo>
                  <a:cubicBezTo>
                    <a:pt x="78740" y="0"/>
                    <a:pt x="0" y="79248"/>
                    <a:pt x="0" y="172720"/>
                  </a:cubicBezTo>
                  <a:cubicBezTo>
                    <a:pt x="0" y="263652"/>
                    <a:pt x="154940" y="511937"/>
                    <a:pt x="161671" y="523113"/>
                  </a:cubicBezTo>
                  <a:cubicBezTo>
                    <a:pt x="164084" y="526161"/>
                    <a:pt x="167767" y="528701"/>
                    <a:pt x="172085" y="528701"/>
                  </a:cubicBezTo>
                  <a:close/>
                  <a:moveTo>
                    <a:pt x="172085" y="24511"/>
                  </a:moveTo>
                  <a:cubicBezTo>
                    <a:pt x="250698" y="24511"/>
                    <a:pt x="319659" y="93980"/>
                    <a:pt x="319659" y="172593"/>
                  </a:cubicBezTo>
                  <a:cubicBezTo>
                    <a:pt x="319659" y="243840"/>
                    <a:pt x="207137" y="434467"/>
                    <a:pt x="172085" y="492760"/>
                  </a:cubicBezTo>
                  <a:cubicBezTo>
                    <a:pt x="137033" y="434975"/>
                    <a:pt x="24511" y="243840"/>
                    <a:pt x="24511" y="172593"/>
                  </a:cubicBezTo>
                  <a:cubicBezTo>
                    <a:pt x="24511" y="93980"/>
                    <a:pt x="93345" y="24511"/>
                    <a:pt x="172085" y="24511"/>
                  </a:cubicBezTo>
                  <a:close/>
                </a:path>
              </a:pathLst>
            </a:custGeom>
            <a:solidFill>
              <a:srgbClr val="373533"/>
            </a:solidFill>
          </p:spPr>
        </p:sp>
        <p:sp>
          <p:nvSpPr>
            <p:cNvPr id="6" name="Freeform 6"/>
            <p:cNvSpPr/>
            <p:nvPr/>
          </p:nvSpPr>
          <p:spPr>
            <a:xfrm>
              <a:off x="407543" y="192659"/>
              <a:ext cx="135128" cy="135128"/>
            </a:xfrm>
            <a:custGeom>
              <a:avLst/>
              <a:gdLst/>
              <a:ahLst/>
              <a:cxnLst/>
              <a:rect l="l" t="t" r="r" b="b"/>
              <a:pathLst>
                <a:path w="135128" h="135128">
                  <a:moveTo>
                    <a:pt x="135128" y="67564"/>
                  </a:moveTo>
                  <a:cubicBezTo>
                    <a:pt x="135128" y="30099"/>
                    <a:pt x="105029" y="0"/>
                    <a:pt x="67564" y="0"/>
                  </a:cubicBezTo>
                  <a:cubicBezTo>
                    <a:pt x="30099" y="0"/>
                    <a:pt x="0" y="30099"/>
                    <a:pt x="0" y="67564"/>
                  </a:cubicBezTo>
                  <a:cubicBezTo>
                    <a:pt x="0" y="105029"/>
                    <a:pt x="30099" y="135128"/>
                    <a:pt x="67564" y="135128"/>
                  </a:cubicBezTo>
                  <a:cubicBezTo>
                    <a:pt x="105029" y="135128"/>
                    <a:pt x="135128" y="105029"/>
                    <a:pt x="135128" y="67564"/>
                  </a:cubicBezTo>
                  <a:close/>
                  <a:moveTo>
                    <a:pt x="24511" y="67564"/>
                  </a:moveTo>
                  <a:cubicBezTo>
                    <a:pt x="24511" y="43561"/>
                    <a:pt x="43561" y="24511"/>
                    <a:pt x="67564" y="24511"/>
                  </a:cubicBezTo>
                  <a:cubicBezTo>
                    <a:pt x="91567" y="24511"/>
                    <a:pt x="110617" y="43561"/>
                    <a:pt x="110617" y="67564"/>
                  </a:cubicBezTo>
                  <a:cubicBezTo>
                    <a:pt x="110617" y="91567"/>
                    <a:pt x="91567" y="110617"/>
                    <a:pt x="67564" y="110617"/>
                  </a:cubicBezTo>
                  <a:cubicBezTo>
                    <a:pt x="43561" y="110617"/>
                    <a:pt x="24511" y="91567"/>
                    <a:pt x="24511" y="67564"/>
                  </a:cubicBezTo>
                  <a:close/>
                </a:path>
              </a:pathLst>
            </a:custGeom>
            <a:solidFill>
              <a:srgbClr val="373533"/>
            </a:solidFill>
          </p:spPr>
        </p:sp>
      </p:grpSp>
      <p:grpSp>
        <p:nvGrpSpPr>
          <p:cNvPr id="7" name="Group 7"/>
          <p:cNvGrpSpPr>
            <a:grpSpLocks noChangeAspect="1"/>
          </p:cNvGrpSpPr>
          <p:nvPr/>
        </p:nvGrpSpPr>
        <p:grpSpPr>
          <a:xfrm>
            <a:off x="2076642" y="8105512"/>
            <a:ext cx="837152" cy="708023"/>
            <a:chOff x="0" y="0"/>
            <a:chExt cx="837146" cy="708025"/>
          </a:xfrm>
        </p:grpSpPr>
        <p:sp>
          <p:nvSpPr>
            <p:cNvPr id="8" name="Freeform 8"/>
            <p:cNvSpPr/>
            <p:nvPr/>
          </p:nvSpPr>
          <p:spPr>
            <a:xfrm>
              <a:off x="381508" y="63500"/>
              <a:ext cx="282702" cy="285750"/>
            </a:xfrm>
            <a:custGeom>
              <a:avLst/>
              <a:gdLst/>
              <a:ahLst/>
              <a:cxnLst/>
              <a:rect l="l" t="t" r="r" b="b"/>
              <a:pathLst>
                <a:path w="282702" h="285750">
                  <a:moveTo>
                    <a:pt x="141351" y="285750"/>
                  </a:moveTo>
                  <a:cubicBezTo>
                    <a:pt x="219202" y="285750"/>
                    <a:pt x="282702" y="221615"/>
                    <a:pt x="282702" y="142875"/>
                  </a:cubicBezTo>
                  <a:cubicBezTo>
                    <a:pt x="282702" y="64135"/>
                    <a:pt x="219202" y="0"/>
                    <a:pt x="141351" y="0"/>
                  </a:cubicBezTo>
                  <a:cubicBezTo>
                    <a:pt x="63500" y="0"/>
                    <a:pt x="0" y="64135"/>
                    <a:pt x="0" y="142875"/>
                  </a:cubicBezTo>
                  <a:cubicBezTo>
                    <a:pt x="0" y="221615"/>
                    <a:pt x="63500" y="285750"/>
                    <a:pt x="141351" y="285750"/>
                  </a:cubicBezTo>
                  <a:close/>
                  <a:moveTo>
                    <a:pt x="23495" y="142875"/>
                  </a:moveTo>
                  <a:cubicBezTo>
                    <a:pt x="23495" y="77216"/>
                    <a:pt x="76327" y="23749"/>
                    <a:pt x="141351" y="23749"/>
                  </a:cubicBezTo>
                  <a:cubicBezTo>
                    <a:pt x="206375" y="23749"/>
                    <a:pt x="259207" y="77216"/>
                    <a:pt x="259207" y="142875"/>
                  </a:cubicBezTo>
                  <a:cubicBezTo>
                    <a:pt x="259207" y="208534"/>
                    <a:pt x="206375" y="262001"/>
                    <a:pt x="141351" y="262001"/>
                  </a:cubicBezTo>
                  <a:cubicBezTo>
                    <a:pt x="76327" y="262001"/>
                    <a:pt x="23495" y="208534"/>
                    <a:pt x="23495" y="142875"/>
                  </a:cubicBezTo>
                  <a:close/>
                </a:path>
              </a:pathLst>
            </a:custGeom>
            <a:solidFill>
              <a:srgbClr val="000000"/>
            </a:solidFill>
          </p:spPr>
        </p:sp>
        <p:sp>
          <p:nvSpPr>
            <p:cNvPr id="9" name="Freeform 9"/>
            <p:cNvSpPr/>
            <p:nvPr/>
          </p:nvSpPr>
          <p:spPr>
            <a:xfrm>
              <a:off x="477393" y="104521"/>
              <a:ext cx="90932" cy="203708"/>
            </a:xfrm>
            <a:custGeom>
              <a:avLst/>
              <a:gdLst/>
              <a:ahLst/>
              <a:cxnLst/>
              <a:rect l="l" t="t" r="r" b="b"/>
              <a:pathLst>
                <a:path w="90932" h="203708">
                  <a:moveTo>
                    <a:pt x="10922" y="167259"/>
                  </a:moveTo>
                  <a:cubicBezTo>
                    <a:pt x="17018" y="173228"/>
                    <a:pt x="25146" y="177546"/>
                    <a:pt x="34036" y="179451"/>
                  </a:cubicBezTo>
                  <a:lnTo>
                    <a:pt x="33909" y="192024"/>
                  </a:lnTo>
                  <a:cubicBezTo>
                    <a:pt x="33909" y="198374"/>
                    <a:pt x="38989" y="203581"/>
                    <a:pt x="45212" y="203708"/>
                  </a:cubicBezTo>
                  <a:lnTo>
                    <a:pt x="45339" y="203708"/>
                  </a:lnTo>
                  <a:cubicBezTo>
                    <a:pt x="51562" y="203708"/>
                    <a:pt x="56769" y="198501"/>
                    <a:pt x="56769" y="192278"/>
                  </a:cubicBezTo>
                  <a:lnTo>
                    <a:pt x="56896" y="179451"/>
                  </a:lnTo>
                  <a:cubicBezTo>
                    <a:pt x="65786" y="177546"/>
                    <a:pt x="73914" y="173355"/>
                    <a:pt x="80010" y="167259"/>
                  </a:cubicBezTo>
                  <a:cubicBezTo>
                    <a:pt x="86995" y="160274"/>
                    <a:pt x="90932" y="151257"/>
                    <a:pt x="90932" y="141986"/>
                  </a:cubicBezTo>
                  <a:lnTo>
                    <a:pt x="90932" y="136906"/>
                  </a:lnTo>
                  <a:cubicBezTo>
                    <a:pt x="90932" y="124587"/>
                    <a:pt x="84074" y="112903"/>
                    <a:pt x="72644" y="105791"/>
                  </a:cubicBezTo>
                  <a:lnTo>
                    <a:pt x="31877" y="80264"/>
                  </a:lnTo>
                  <a:cubicBezTo>
                    <a:pt x="27051" y="77216"/>
                    <a:pt x="24384" y="73025"/>
                    <a:pt x="24384" y="68707"/>
                  </a:cubicBezTo>
                  <a:lnTo>
                    <a:pt x="24384" y="60706"/>
                  </a:lnTo>
                  <a:cubicBezTo>
                    <a:pt x="24384" y="56769"/>
                    <a:pt x="26543" y="53086"/>
                    <a:pt x="30353" y="50165"/>
                  </a:cubicBezTo>
                  <a:cubicBezTo>
                    <a:pt x="34544" y="46990"/>
                    <a:pt x="40259" y="45212"/>
                    <a:pt x="46228" y="45212"/>
                  </a:cubicBezTo>
                  <a:cubicBezTo>
                    <a:pt x="52197" y="45212"/>
                    <a:pt x="57912" y="46990"/>
                    <a:pt x="62103" y="50165"/>
                  </a:cubicBezTo>
                  <a:cubicBezTo>
                    <a:pt x="65913" y="53086"/>
                    <a:pt x="68072" y="56769"/>
                    <a:pt x="68072" y="60706"/>
                  </a:cubicBezTo>
                  <a:lnTo>
                    <a:pt x="68072" y="69723"/>
                  </a:lnTo>
                  <a:cubicBezTo>
                    <a:pt x="68072" y="76073"/>
                    <a:pt x="73152" y="81280"/>
                    <a:pt x="79502" y="81280"/>
                  </a:cubicBezTo>
                  <a:cubicBezTo>
                    <a:pt x="85852" y="81280"/>
                    <a:pt x="90932" y="76073"/>
                    <a:pt x="90932" y="69723"/>
                  </a:cubicBezTo>
                  <a:lnTo>
                    <a:pt x="90932" y="60706"/>
                  </a:lnTo>
                  <a:cubicBezTo>
                    <a:pt x="90932" y="43053"/>
                    <a:pt x="77089" y="27940"/>
                    <a:pt x="57658" y="23495"/>
                  </a:cubicBezTo>
                  <a:lnTo>
                    <a:pt x="57658" y="11557"/>
                  </a:lnTo>
                  <a:cubicBezTo>
                    <a:pt x="57658" y="5207"/>
                    <a:pt x="52578" y="0"/>
                    <a:pt x="46228" y="0"/>
                  </a:cubicBezTo>
                  <a:cubicBezTo>
                    <a:pt x="39878" y="0"/>
                    <a:pt x="34798" y="5207"/>
                    <a:pt x="34798" y="11557"/>
                  </a:cubicBezTo>
                  <a:lnTo>
                    <a:pt x="34798" y="23495"/>
                  </a:lnTo>
                  <a:cubicBezTo>
                    <a:pt x="15367" y="27940"/>
                    <a:pt x="1524" y="43180"/>
                    <a:pt x="1524" y="60706"/>
                  </a:cubicBezTo>
                  <a:lnTo>
                    <a:pt x="1524" y="68707"/>
                  </a:lnTo>
                  <a:cubicBezTo>
                    <a:pt x="1524" y="81026"/>
                    <a:pt x="8382" y="92710"/>
                    <a:pt x="19812" y="99822"/>
                  </a:cubicBezTo>
                  <a:lnTo>
                    <a:pt x="60579" y="125349"/>
                  </a:lnTo>
                  <a:cubicBezTo>
                    <a:pt x="65405" y="128397"/>
                    <a:pt x="68072" y="132588"/>
                    <a:pt x="68072" y="136906"/>
                  </a:cubicBezTo>
                  <a:lnTo>
                    <a:pt x="68072" y="141986"/>
                  </a:lnTo>
                  <a:cubicBezTo>
                    <a:pt x="68072" y="145923"/>
                    <a:pt x="65913" y="149606"/>
                    <a:pt x="62103" y="152527"/>
                  </a:cubicBezTo>
                  <a:cubicBezTo>
                    <a:pt x="57912" y="155702"/>
                    <a:pt x="52197" y="157480"/>
                    <a:pt x="46228" y="157480"/>
                  </a:cubicBezTo>
                  <a:lnTo>
                    <a:pt x="44704" y="157480"/>
                  </a:lnTo>
                  <a:cubicBezTo>
                    <a:pt x="38608" y="157480"/>
                    <a:pt x="33020" y="155702"/>
                    <a:pt x="28829" y="152527"/>
                  </a:cubicBezTo>
                  <a:cubicBezTo>
                    <a:pt x="25019" y="149606"/>
                    <a:pt x="22860" y="145923"/>
                    <a:pt x="22860" y="141986"/>
                  </a:cubicBezTo>
                  <a:lnTo>
                    <a:pt x="22860" y="137033"/>
                  </a:lnTo>
                  <a:cubicBezTo>
                    <a:pt x="22860" y="130683"/>
                    <a:pt x="17780" y="125476"/>
                    <a:pt x="11430" y="125476"/>
                  </a:cubicBezTo>
                  <a:cubicBezTo>
                    <a:pt x="5080" y="125476"/>
                    <a:pt x="0" y="130683"/>
                    <a:pt x="0" y="137033"/>
                  </a:cubicBezTo>
                  <a:lnTo>
                    <a:pt x="0" y="141986"/>
                  </a:lnTo>
                  <a:cubicBezTo>
                    <a:pt x="0" y="151257"/>
                    <a:pt x="3937" y="160274"/>
                    <a:pt x="11049" y="167259"/>
                  </a:cubicBezTo>
                  <a:close/>
                </a:path>
              </a:pathLst>
            </a:custGeom>
            <a:solidFill>
              <a:srgbClr val="000000"/>
            </a:solidFill>
          </p:spPr>
        </p:sp>
        <p:sp>
          <p:nvSpPr>
            <p:cNvPr id="10" name="Freeform 10"/>
            <p:cNvSpPr/>
            <p:nvPr/>
          </p:nvSpPr>
          <p:spPr>
            <a:xfrm>
              <a:off x="63500" y="361188"/>
              <a:ext cx="714248" cy="283464"/>
            </a:xfrm>
            <a:custGeom>
              <a:avLst/>
              <a:gdLst/>
              <a:ahLst/>
              <a:cxnLst/>
              <a:rect l="l" t="t" r="r" b="b"/>
              <a:pathLst>
                <a:path w="714248" h="283464">
                  <a:moveTo>
                    <a:pt x="100457" y="24511"/>
                  </a:moveTo>
                  <a:lnTo>
                    <a:pt x="100457" y="226187"/>
                  </a:lnTo>
                  <a:lnTo>
                    <a:pt x="24257" y="226187"/>
                  </a:lnTo>
                  <a:lnTo>
                    <a:pt x="24257" y="24511"/>
                  </a:lnTo>
                  <a:close/>
                  <a:moveTo>
                    <a:pt x="253238" y="31877"/>
                  </a:moveTo>
                  <a:cubicBezTo>
                    <a:pt x="282321" y="31877"/>
                    <a:pt x="311277" y="41021"/>
                    <a:pt x="336423" y="58928"/>
                  </a:cubicBezTo>
                  <a:cubicBezTo>
                    <a:pt x="344805" y="71501"/>
                    <a:pt x="358267" y="78994"/>
                    <a:pt x="372618" y="78994"/>
                  </a:cubicBezTo>
                  <a:lnTo>
                    <a:pt x="489204" y="78994"/>
                  </a:lnTo>
                  <a:cubicBezTo>
                    <a:pt x="500126" y="78994"/>
                    <a:pt x="509143" y="89027"/>
                    <a:pt x="509270" y="101346"/>
                  </a:cubicBezTo>
                  <a:cubicBezTo>
                    <a:pt x="509397" y="108204"/>
                    <a:pt x="506984" y="114554"/>
                    <a:pt x="502666" y="119126"/>
                  </a:cubicBezTo>
                  <a:cubicBezTo>
                    <a:pt x="500507" y="121285"/>
                    <a:pt x="498094" y="122936"/>
                    <a:pt x="495427" y="123825"/>
                  </a:cubicBezTo>
                  <a:cubicBezTo>
                    <a:pt x="491998" y="124333"/>
                    <a:pt x="488442" y="124714"/>
                    <a:pt x="485013" y="124714"/>
                  </a:cubicBezTo>
                  <a:lnTo>
                    <a:pt x="355219" y="124714"/>
                  </a:lnTo>
                  <a:cubicBezTo>
                    <a:pt x="348615" y="124714"/>
                    <a:pt x="343027" y="130048"/>
                    <a:pt x="342900" y="136779"/>
                  </a:cubicBezTo>
                  <a:cubicBezTo>
                    <a:pt x="342773" y="143510"/>
                    <a:pt x="348234" y="149225"/>
                    <a:pt x="354965" y="149225"/>
                  </a:cubicBezTo>
                  <a:lnTo>
                    <a:pt x="490220" y="149225"/>
                  </a:lnTo>
                  <a:cubicBezTo>
                    <a:pt x="493903" y="149225"/>
                    <a:pt x="497459" y="148717"/>
                    <a:pt x="500888" y="147828"/>
                  </a:cubicBezTo>
                  <a:cubicBezTo>
                    <a:pt x="516001" y="145034"/>
                    <a:pt x="530225" y="138430"/>
                    <a:pt x="542671" y="128143"/>
                  </a:cubicBezTo>
                  <a:lnTo>
                    <a:pt x="653669" y="37338"/>
                  </a:lnTo>
                  <a:cubicBezTo>
                    <a:pt x="653796" y="37211"/>
                    <a:pt x="653923" y="37211"/>
                    <a:pt x="653923" y="37084"/>
                  </a:cubicBezTo>
                  <a:cubicBezTo>
                    <a:pt x="657479" y="34036"/>
                    <a:pt x="661670" y="32512"/>
                    <a:pt x="665734" y="32512"/>
                  </a:cubicBezTo>
                  <a:cubicBezTo>
                    <a:pt x="670687" y="32512"/>
                    <a:pt x="675640" y="34671"/>
                    <a:pt x="679577" y="38989"/>
                  </a:cubicBezTo>
                  <a:cubicBezTo>
                    <a:pt x="687324" y="47752"/>
                    <a:pt x="687959" y="62230"/>
                    <a:pt x="681101" y="71882"/>
                  </a:cubicBezTo>
                  <a:lnTo>
                    <a:pt x="494284" y="225806"/>
                  </a:lnTo>
                  <a:cubicBezTo>
                    <a:pt x="477901" y="239268"/>
                    <a:pt x="458851" y="248793"/>
                    <a:pt x="438277" y="253746"/>
                  </a:cubicBezTo>
                  <a:cubicBezTo>
                    <a:pt x="423799" y="257175"/>
                    <a:pt x="410210" y="258826"/>
                    <a:pt x="396621" y="258826"/>
                  </a:cubicBezTo>
                  <a:cubicBezTo>
                    <a:pt x="372110" y="258826"/>
                    <a:pt x="347599" y="253238"/>
                    <a:pt x="317627" y="242062"/>
                  </a:cubicBezTo>
                  <a:cubicBezTo>
                    <a:pt x="317500" y="241935"/>
                    <a:pt x="317246" y="241935"/>
                    <a:pt x="317119" y="241935"/>
                  </a:cubicBezTo>
                  <a:lnTo>
                    <a:pt x="171704" y="195199"/>
                  </a:lnTo>
                  <a:cubicBezTo>
                    <a:pt x="170561" y="194818"/>
                    <a:pt x="169291" y="194564"/>
                    <a:pt x="168021" y="194564"/>
                  </a:cubicBezTo>
                  <a:lnTo>
                    <a:pt x="124587" y="194564"/>
                  </a:lnTo>
                  <a:lnTo>
                    <a:pt x="124587" y="55499"/>
                  </a:lnTo>
                  <a:lnTo>
                    <a:pt x="167894" y="55499"/>
                  </a:lnTo>
                  <a:cubicBezTo>
                    <a:pt x="169545" y="55499"/>
                    <a:pt x="171323" y="55118"/>
                    <a:pt x="172847" y="54483"/>
                  </a:cubicBezTo>
                  <a:lnTo>
                    <a:pt x="195453" y="44323"/>
                  </a:lnTo>
                  <a:cubicBezTo>
                    <a:pt x="213995" y="35941"/>
                    <a:pt x="233680" y="31877"/>
                    <a:pt x="253111" y="31877"/>
                  </a:cubicBezTo>
                  <a:close/>
                  <a:moveTo>
                    <a:pt x="12065" y="0"/>
                  </a:moveTo>
                  <a:cubicBezTo>
                    <a:pt x="5334" y="0"/>
                    <a:pt x="0" y="5461"/>
                    <a:pt x="0" y="12192"/>
                  </a:cubicBezTo>
                  <a:lnTo>
                    <a:pt x="0" y="238506"/>
                  </a:lnTo>
                  <a:cubicBezTo>
                    <a:pt x="0" y="245237"/>
                    <a:pt x="5461" y="250698"/>
                    <a:pt x="12065" y="250698"/>
                  </a:cubicBezTo>
                  <a:lnTo>
                    <a:pt x="112522" y="250698"/>
                  </a:lnTo>
                  <a:cubicBezTo>
                    <a:pt x="119253" y="250698"/>
                    <a:pt x="124587" y="245237"/>
                    <a:pt x="124587" y="238506"/>
                  </a:cubicBezTo>
                  <a:lnTo>
                    <a:pt x="124587" y="219075"/>
                  </a:lnTo>
                  <a:lnTo>
                    <a:pt x="165989" y="219075"/>
                  </a:lnTo>
                  <a:lnTo>
                    <a:pt x="309499" y="265176"/>
                  </a:lnTo>
                  <a:cubicBezTo>
                    <a:pt x="341630" y="277114"/>
                    <a:pt x="368554" y="283210"/>
                    <a:pt x="395478" y="283464"/>
                  </a:cubicBezTo>
                  <a:lnTo>
                    <a:pt x="397764" y="283464"/>
                  </a:lnTo>
                  <a:cubicBezTo>
                    <a:pt x="419227" y="283337"/>
                    <a:pt x="440817" y="279400"/>
                    <a:pt x="464947" y="271780"/>
                  </a:cubicBezTo>
                  <a:cubicBezTo>
                    <a:pt x="467233" y="271018"/>
                    <a:pt x="469519" y="270256"/>
                    <a:pt x="471805" y="269494"/>
                  </a:cubicBezTo>
                  <a:cubicBezTo>
                    <a:pt x="476758" y="267589"/>
                    <a:pt x="481584" y="265303"/>
                    <a:pt x="486283" y="262636"/>
                  </a:cubicBezTo>
                  <a:cubicBezTo>
                    <a:pt x="490093" y="260477"/>
                    <a:pt x="493776" y="257937"/>
                    <a:pt x="497205" y="255143"/>
                  </a:cubicBezTo>
                  <a:lnTo>
                    <a:pt x="697611" y="89662"/>
                  </a:lnTo>
                  <a:cubicBezTo>
                    <a:pt x="698246" y="89154"/>
                    <a:pt x="698881" y="88519"/>
                    <a:pt x="699389" y="87884"/>
                  </a:cubicBezTo>
                  <a:cubicBezTo>
                    <a:pt x="714248" y="69088"/>
                    <a:pt x="713486" y="40259"/>
                    <a:pt x="697611" y="22479"/>
                  </a:cubicBezTo>
                  <a:cubicBezTo>
                    <a:pt x="688975" y="12700"/>
                    <a:pt x="677418" y="7747"/>
                    <a:pt x="665861" y="7747"/>
                  </a:cubicBezTo>
                  <a:cubicBezTo>
                    <a:pt x="656209" y="7747"/>
                    <a:pt x="646430" y="11176"/>
                    <a:pt x="638302" y="18288"/>
                  </a:cubicBezTo>
                  <a:lnTo>
                    <a:pt x="533400" y="104140"/>
                  </a:lnTo>
                  <a:cubicBezTo>
                    <a:pt x="533400" y="103124"/>
                    <a:pt x="533400" y="101981"/>
                    <a:pt x="533400" y="100965"/>
                  </a:cubicBezTo>
                  <a:cubicBezTo>
                    <a:pt x="533019" y="75311"/>
                    <a:pt x="513080" y="54610"/>
                    <a:pt x="489077" y="54610"/>
                  </a:cubicBezTo>
                  <a:lnTo>
                    <a:pt x="372618" y="54610"/>
                  </a:lnTo>
                  <a:cubicBezTo>
                    <a:pt x="365887" y="54610"/>
                    <a:pt x="359537" y="50673"/>
                    <a:pt x="355727" y="44069"/>
                  </a:cubicBezTo>
                  <a:cubicBezTo>
                    <a:pt x="354838" y="42672"/>
                    <a:pt x="353695" y="41529"/>
                    <a:pt x="352425" y="40386"/>
                  </a:cubicBezTo>
                  <a:cubicBezTo>
                    <a:pt x="324104" y="17780"/>
                    <a:pt x="290068" y="6858"/>
                    <a:pt x="255524" y="6858"/>
                  </a:cubicBezTo>
                  <a:cubicBezTo>
                    <a:pt x="231902" y="6858"/>
                    <a:pt x="208026" y="11938"/>
                    <a:pt x="185801" y="21971"/>
                  </a:cubicBezTo>
                  <a:lnTo>
                    <a:pt x="165481" y="31115"/>
                  </a:lnTo>
                  <a:lnTo>
                    <a:pt x="124587" y="31115"/>
                  </a:lnTo>
                  <a:lnTo>
                    <a:pt x="124587" y="12192"/>
                  </a:lnTo>
                  <a:cubicBezTo>
                    <a:pt x="124587" y="5461"/>
                    <a:pt x="119126" y="0"/>
                    <a:pt x="112522" y="0"/>
                  </a:cubicBezTo>
                  <a:close/>
                </a:path>
              </a:pathLst>
            </a:custGeom>
            <a:solidFill>
              <a:srgbClr val="000000"/>
            </a:solidFill>
          </p:spPr>
        </p:sp>
      </p:grpSp>
      <p:sp>
        <p:nvSpPr>
          <p:cNvPr id="11" name="Freeform 11"/>
          <p:cNvSpPr/>
          <p:nvPr/>
        </p:nvSpPr>
        <p:spPr>
          <a:xfrm>
            <a:off x="4087247" y="8107758"/>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5057311" y="8054235"/>
            <a:ext cx="802654" cy="803262"/>
          </a:xfrm>
          <a:custGeom>
            <a:avLst/>
            <a:gdLst/>
            <a:ahLst/>
            <a:cxnLst/>
            <a:rect l="l" t="t" r="r" b="b"/>
            <a:pathLst>
              <a:path w="802653" h="803262">
                <a:moveTo>
                  <a:pt x="0" y="0"/>
                </a:moveTo>
                <a:lnTo>
                  <a:pt x="802653" y="0"/>
                </a:lnTo>
                <a:lnTo>
                  <a:pt x="802653" y="803263"/>
                </a:lnTo>
                <a:lnTo>
                  <a:pt x="0" y="803263"/>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7101541" y="1566515"/>
            <a:ext cx="832152" cy="1096956"/>
          </a:xfrm>
          <a:custGeom>
            <a:avLst/>
            <a:gdLst/>
            <a:ahLst/>
            <a:cxnLst/>
            <a:rect l="l" t="t" r="r" b="b"/>
            <a:pathLst>
              <a:path w="832152" h="1096956">
                <a:moveTo>
                  <a:pt x="0" y="0"/>
                </a:moveTo>
                <a:lnTo>
                  <a:pt x="832151" y="0"/>
                </a:lnTo>
                <a:lnTo>
                  <a:pt x="832151" y="1096957"/>
                </a:lnTo>
                <a:lnTo>
                  <a:pt x="0" y="109695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7020367" y="8107758"/>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2" cstate="print">
              <a:extLst>
                <a:ext uri="{96DAC541-7B7A-43D3-8B79-37D633B846F1}">
                  <asvg:svgBlip xmlns:asvg="http://schemas.microsoft.com/office/drawing/2016/SVG/main" xmlns="" r:embed="rId8"/>
                </a:ext>
              </a:extLst>
            </a:blip>
            <a:stretch>
              <a:fillRect/>
            </a:stretch>
          </a:blipFill>
        </p:spPr>
      </p:sp>
      <p:grpSp>
        <p:nvGrpSpPr>
          <p:cNvPr id="15" name="Group 15"/>
          <p:cNvGrpSpPr>
            <a:grpSpLocks noChangeAspect="1"/>
          </p:cNvGrpSpPr>
          <p:nvPr/>
        </p:nvGrpSpPr>
        <p:grpSpPr>
          <a:xfrm>
            <a:off x="8049439" y="8172776"/>
            <a:ext cx="683534" cy="682028"/>
            <a:chOff x="0" y="0"/>
            <a:chExt cx="683539" cy="682028"/>
          </a:xfrm>
        </p:grpSpPr>
        <p:sp>
          <p:nvSpPr>
            <p:cNvPr id="16" name="Freeform 16"/>
            <p:cNvSpPr/>
            <p:nvPr/>
          </p:nvSpPr>
          <p:spPr>
            <a:xfrm>
              <a:off x="-127" y="0"/>
              <a:ext cx="685038" cy="682117"/>
            </a:xfrm>
            <a:custGeom>
              <a:avLst/>
              <a:gdLst/>
              <a:ahLst/>
              <a:cxnLst/>
              <a:rect l="l" t="t" r="r" b="b"/>
              <a:pathLst>
                <a:path w="685038" h="682117">
                  <a:moveTo>
                    <a:pt x="353568" y="23749"/>
                  </a:moveTo>
                  <a:cubicBezTo>
                    <a:pt x="365887" y="23749"/>
                    <a:pt x="378206" y="25908"/>
                    <a:pt x="390017" y="30226"/>
                  </a:cubicBezTo>
                  <a:cubicBezTo>
                    <a:pt x="411353" y="37973"/>
                    <a:pt x="429133" y="52324"/>
                    <a:pt x="441579" y="70612"/>
                  </a:cubicBezTo>
                  <a:cubicBezTo>
                    <a:pt x="439293" y="70104"/>
                    <a:pt x="436880" y="69850"/>
                    <a:pt x="434594" y="69850"/>
                  </a:cubicBezTo>
                  <a:cubicBezTo>
                    <a:pt x="423799" y="69850"/>
                    <a:pt x="413131" y="74930"/>
                    <a:pt x="406273" y="83947"/>
                  </a:cubicBezTo>
                  <a:lnTo>
                    <a:pt x="373888" y="126746"/>
                  </a:lnTo>
                  <a:cubicBezTo>
                    <a:pt x="355092" y="92456"/>
                    <a:pt x="325882" y="63754"/>
                    <a:pt x="288544" y="46228"/>
                  </a:cubicBezTo>
                  <a:cubicBezTo>
                    <a:pt x="294767" y="41402"/>
                    <a:pt x="301498" y="37211"/>
                    <a:pt x="308864" y="33909"/>
                  </a:cubicBezTo>
                  <a:lnTo>
                    <a:pt x="308737" y="33782"/>
                  </a:lnTo>
                  <a:cubicBezTo>
                    <a:pt x="322961" y="27051"/>
                    <a:pt x="338201" y="23749"/>
                    <a:pt x="353568" y="23749"/>
                  </a:cubicBezTo>
                  <a:close/>
                  <a:moveTo>
                    <a:pt x="240792" y="104648"/>
                  </a:moveTo>
                  <a:cubicBezTo>
                    <a:pt x="243459" y="104648"/>
                    <a:pt x="246253" y="105156"/>
                    <a:pt x="248920" y="106045"/>
                  </a:cubicBezTo>
                  <a:cubicBezTo>
                    <a:pt x="261112" y="110490"/>
                    <a:pt x="267462" y="124079"/>
                    <a:pt x="263017" y="136271"/>
                  </a:cubicBezTo>
                  <a:cubicBezTo>
                    <a:pt x="259461" y="145923"/>
                    <a:pt x="250444" y="151765"/>
                    <a:pt x="240792" y="151765"/>
                  </a:cubicBezTo>
                  <a:cubicBezTo>
                    <a:pt x="238125" y="151765"/>
                    <a:pt x="235458" y="151257"/>
                    <a:pt x="232791" y="150368"/>
                  </a:cubicBezTo>
                  <a:cubicBezTo>
                    <a:pt x="220599" y="145923"/>
                    <a:pt x="214249" y="132334"/>
                    <a:pt x="218694" y="120142"/>
                  </a:cubicBezTo>
                  <a:cubicBezTo>
                    <a:pt x="220853" y="114300"/>
                    <a:pt x="225171" y="109474"/>
                    <a:pt x="230886" y="106807"/>
                  </a:cubicBezTo>
                  <a:cubicBezTo>
                    <a:pt x="234061" y="105283"/>
                    <a:pt x="237490" y="104521"/>
                    <a:pt x="240792" y="104521"/>
                  </a:cubicBezTo>
                  <a:close/>
                  <a:moveTo>
                    <a:pt x="434594" y="93599"/>
                  </a:moveTo>
                  <a:cubicBezTo>
                    <a:pt x="435991" y="93599"/>
                    <a:pt x="437388" y="93853"/>
                    <a:pt x="438785" y="94361"/>
                  </a:cubicBezTo>
                  <a:lnTo>
                    <a:pt x="637032" y="169799"/>
                  </a:lnTo>
                  <a:lnTo>
                    <a:pt x="628523" y="191897"/>
                  </a:lnTo>
                  <a:lnTo>
                    <a:pt x="446659" y="122682"/>
                  </a:lnTo>
                  <a:cubicBezTo>
                    <a:pt x="445262" y="122174"/>
                    <a:pt x="443865" y="121920"/>
                    <a:pt x="442468" y="121920"/>
                  </a:cubicBezTo>
                  <a:cubicBezTo>
                    <a:pt x="438912" y="121920"/>
                    <a:pt x="435356" y="123571"/>
                    <a:pt x="433070" y="126619"/>
                  </a:cubicBezTo>
                  <a:lnTo>
                    <a:pt x="393065" y="179705"/>
                  </a:lnTo>
                  <a:cubicBezTo>
                    <a:pt x="391033" y="170053"/>
                    <a:pt x="388493" y="160528"/>
                    <a:pt x="385064" y="151257"/>
                  </a:cubicBezTo>
                  <a:lnTo>
                    <a:pt x="425069" y="98298"/>
                  </a:lnTo>
                  <a:cubicBezTo>
                    <a:pt x="427355" y="95377"/>
                    <a:pt x="430911" y="93599"/>
                    <a:pt x="434594" y="93599"/>
                  </a:cubicBezTo>
                  <a:close/>
                  <a:moveTo>
                    <a:pt x="539115" y="299466"/>
                  </a:moveTo>
                  <a:lnTo>
                    <a:pt x="578104" y="435483"/>
                  </a:lnTo>
                  <a:lnTo>
                    <a:pt x="487426" y="461518"/>
                  </a:lnTo>
                  <a:lnTo>
                    <a:pt x="448437" y="325628"/>
                  </a:lnTo>
                  <a:lnTo>
                    <a:pt x="539115" y="299593"/>
                  </a:lnTo>
                  <a:close/>
                  <a:moveTo>
                    <a:pt x="446532" y="147701"/>
                  </a:moveTo>
                  <a:lnTo>
                    <a:pt x="597789" y="205359"/>
                  </a:lnTo>
                  <a:lnTo>
                    <a:pt x="657352" y="412750"/>
                  </a:lnTo>
                  <a:lnTo>
                    <a:pt x="600710" y="429006"/>
                  </a:lnTo>
                  <a:lnTo>
                    <a:pt x="558546" y="281813"/>
                  </a:lnTo>
                  <a:cubicBezTo>
                    <a:pt x="557784" y="278892"/>
                    <a:pt x="555752" y="276225"/>
                    <a:pt x="552831" y="274701"/>
                  </a:cubicBezTo>
                  <a:cubicBezTo>
                    <a:pt x="551053" y="273685"/>
                    <a:pt x="549148" y="273177"/>
                    <a:pt x="547116" y="273177"/>
                  </a:cubicBezTo>
                  <a:cubicBezTo>
                    <a:pt x="546100" y="273177"/>
                    <a:pt x="544957" y="273304"/>
                    <a:pt x="543941" y="273558"/>
                  </a:cubicBezTo>
                  <a:lnTo>
                    <a:pt x="430657" y="306070"/>
                  </a:lnTo>
                  <a:cubicBezTo>
                    <a:pt x="424434" y="307848"/>
                    <a:pt x="420751" y="314452"/>
                    <a:pt x="422529" y="320675"/>
                  </a:cubicBezTo>
                  <a:lnTo>
                    <a:pt x="464693" y="467995"/>
                  </a:lnTo>
                  <a:lnTo>
                    <a:pt x="408051" y="484251"/>
                  </a:lnTo>
                  <a:lnTo>
                    <a:pt x="362458" y="325120"/>
                  </a:lnTo>
                  <a:cubicBezTo>
                    <a:pt x="371856" y="311785"/>
                    <a:pt x="379730" y="297053"/>
                    <a:pt x="385572" y="281178"/>
                  </a:cubicBezTo>
                  <a:cubicBezTo>
                    <a:pt x="393700" y="258826"/>
                    <a:pt x="397129" y="235839"/>
                    <a:pt x="396748" y="213360"/>
                  </a:cubicBezTo>
                  <a:lnTo>
                    <a:pt x="446532" y="147574"/>
                  </a:lnTo>
                  <a:close/>
                  <a:moveTo>
                    <a:pt x="208534" y="51943"/>
                  </a:moveTo>
                  <a:cubicBezTo>
                    <a:pt x="221234" y="51943"/>
                    <a:pt x="234061" y="53467"/>
                    <a:pt x="246888" y="56515"/>
                  </a:cubicBezTo>
                  <a:cubicBezTo>
                    <a:pt x="241427" y="64389"/>
                    <a:pt x="236855" y="72898"/>
                    <a:pt x="233299" y="81915"/>
                  </a:cubicBezTo>
                  <a:cubicBezTo>
                    <a:pt x="229108" y="82677"/>
                    <a:pt x="224917" y="83693"/>
                    <a:pt x="220980" y="85598"/>
                  </a:cubicBezTo>
                  <a:cubicBezTo>
                    <a:pt x="209550" y="90932"/>
                    <a:pt x="200914" y="100330"/>
                    <a:pt x="196596" y="112268"/>
                  </a:cubicBezTo>
                  <a:cubicBezTo>
                    <a:pt x="192278" y="124206"/>
                    <a:pt x="192786" y="136906"/>
                    <a:pt x="198120" y="148336"/>
                  </a:cubicBezTo>
                  <a:cubicBezTo>
                    <a:pt x="203454" y="159766"/>
                    <a:pt x="212852" y="168402"/>
                    <a:pt x="224790" y="172720"/>
                  </a:cubicBezTo>
                  <a:cubicBezTo>
                    <a:pt x="230124" y="174625"/>
                    <a:pt x="235458" y="175514"/>
                    <a:pt x="240792" y="175514"/>
                  </a:cubicBezTo>
                  <a:cubicBezTo>
                    <a:pt x="259969" y="175514"/>
                    <a:pt x="278130" y="163576"/>
                    <a:pt x="285115" y="144526"/>
                  </a:cubicBezTo>
                  <a:cubicBezTo>
                    <a:pt x="293878" y="120396"/>
                    <a:pt x="281559" y="93726"/>
                    <a:pt x="257810" y="84582"/>
                  </a:cubicBezTo>
                  <a:cubicBezTo>
                    <a:pt x="261239" y="77216"/>
                    <a:pt x="265557" y="70612"/>
                    <a:pt x="270510" y="64262"/>
                  </a:cubicBezTo>
                  <a:cubicBezTo>
                    <a:pt x="309245" y="79883"/>
                    <a:pt x="340360" y="109220"/>
                    <a:pt x="358140" y="147320"/>
                  </a:cubicBezTo>
                  <a:cubicBezTo>
                    <a:pt x="376809" y="187325"/>
                    <a:pt x="378714" y="232029"/>
                    <a:pt x="363728" y="273558"/>
                  </a:cubicBezTo>
                  <a:cubicBezTo>
                    <a:pt x="339979" y="338836"/>
                    <a:pt x="277749" y="382016"/>
                    <a:pt x="207772" y="382016"/>
                  </a:cubicBezTo>
                  <a:cubicBezTo>
                    <a:pt x="207645" y="382016"/>
                    <a:pt x="207391" y="382016"/>
                    <a:pt x="207264" y="382016"/>
                  </a:cubicBezTo>
                  <a:lnTo>
                    <a:pt x="207137" y="381762"/>
                  </a:lnTo>
                  <a:cubicBezTo>
                    <a:pt x="202057" y="382016"/>
                    <a:pt x="197739" y="384810"/>
                    <a:pt x="195961" y="389509"/>
                  </a:cubicBezTo>
                  <a:lnTo>
                    <a:pt x="113157" y="616458"/>
                  </a:lnTo>
                  <a:lnTo>
                    <a:pt x="49530" y="653542"/>
                  </a:lnTo>
                  <a:lnTo>
                    <a:pt x="24511" y="584200"/>
                  </a:lnTo>
                  <a:lnTo>
                    <a:pt x="35941" y="552831"/>
                  </a:lnTo>
                  <a:lnTo>
                    <a:pt x="61722" y="540766"/>
                  </a:lnTo>
                  <a:cubicBezTo>
                    <a:pt x="67564" y="538099"/>
                    <a:pt x="70231" y="530987"/>
                    <a:pt x="67437" y="525145"/>
                  </a:cubicBezTo>
                  <a:lnTo>
                    <a:pt x="58420" y="505587"/>
                  </a:lnTo>
                  <a:lnTo>
                    <a:pt x="77978" y="496570"/>
                  </a:lnTo>
                  <a:cubicBezTo>
                    <a:pt x="83820" y="493903"/>
                    <a:pt x="86487" y="486791"/>
                    <a:pt x="83693" y="480949"/>
                  </a:cubicBezTo>
                  <a:lnTo>
                    <a:pt x="74676" y="461391"/>
                  </a:lnTo>
                  <a:lnTo>
                    <a:pt x="94234" y="452374"/>
                  </a:lnTo>
                  <a:cubicBezTo>
                    <a:pt x="100076" y="449707"/>
                    <a:pt x="102743" y="442595"/>
                    <a:pt x="99949" y="436753"/>
                  </a:cubicBezTo>
                  <a:lnTo>
                    <a:pt x="87884" y="410972"/>
                  </a:lnTo>
                  <a:lnTo>
                    <a:pt x="107442" y="357251"/>
                  </a:lnTo>
                  <a:cubicBezTo>
                    <a:pt x="109220" y="352552"/>
                    <a:pt x="107696" y="347345"/>
                    <a:pt x="103886" y="344170"/>
                  </a:cubicBezTo>
                  <a:cubicBezTo>
                    <a:pt x="50038" y="299720"/>
                    <a:pt x="29845" y="225933"/>
                    <a:pt x="53721" y="160528"/>
                  </a:cubicBezTo>
                  <a:cubicBezTo>
                    <a:pt x="78105" y="93599"/>
                    <a:pt x="141478" y="52070"/>
                    <a:pt x="208788" y="52070"/>
                  </a:cubicBezTo>
                  <a:close/>
                  <a:moveTo>
                    <a:pt x="353568" y="0"/>
                  </a:moveTo>
                  <a:cubicBezTo>
                    <a:pt x="334772" y="0"/>
                    <a:pt x="316103" y="4064"/>
                    <a:pt x="298577" y="12192"/>
                  </a:cubicBezTo>
                  <a:cubicBezTo>
                    <a:pt x="285369" y="18288"/>
                    <a:pt x="273558" y="26670"/>
                    <a:pt x="263398" y="36449"/>
                  </a:cubicBezTo>
                  <a:cubicBezTo>
                    <a:pt x="245110" y="30861"/>
                    <a:pt x="226441" y="28067"/>
                    <a:pt x="207772" y="28067"/>
                  </a:cubicBezTo>
                  <a:cubicBezTo>
                    <a:pt x="180721" y="28067"/>
                    <a:pt x="153924" y="33909"/>
                    <a:pt x="128651" y="45593"/>
                  </a:cubicBezTo>
                  <a:cubicBezTo>
                    <a:pt x="83058" y="67056"/>
                    <a:pt x="48387" y="104775"/>
                    <a:pt x="31242" y="152146"/>
                  </a:cubicBezTo>
                  <a:cubicBezTo>
                    <a:pt x="4953" y="224282"/>
                    <a:pt x="25400" y="305308"/>
                    <a:pt x="82296" y="356489"/>
                  </a:cubicBezTo>
                  <a:lnTo>
                    <a:pt x="63881" y="407162"/>
                  </a:lnTo>
                  <a:cubicBezTo>
                    <a:pt x="62865" y="410083"/>
                    <a:pt x="62992" y="413258"/>
                    <a:pt x="64262" y="416179"/>
                  </a:cubicBezTo>
                  <a:lnTo>
                    <a:pt x="73279" y="435737"/>
                  </a:lnTo>
                  <a:lnTo>
                    <a:pt x="53721" y="444754"/>
                  </a:lnTo>
                  <a:cubicBezTo>
                    <a:pt x="47879" y="447421"/>
                    <a:pt x="45212" y="454533"/>
                    <a:pt x="48006" y="460375"/>
                  </a:cubicBezTo>
                  <a:lnTo>
                    <a:pt x="57023" y="479933"/>
                  </a:lnTo>
                  <a:lnTo>
                    <a:pt x="37465" y="488950"/>
                  </a:lnTo>
                  <a:cubicBezTo>
                    <a:pt x="31623" y="491617"/>
                    <a:pt x="28956" y="498729"/>
                    <a:pt x="31750" y="504571"/>
                  </a:cubicBezTo>
                  <a:lnTo>
                    <a:pt x="40767" y="524129"/>
                  </a:lnTo>
                  <a:lnTo>
                    <a:pt x="21209" y="533146"/>
                  </a:lnTo>
                  <a:cubicBezTo>
                    <a:pt x="18415" y="534416"/>
                    <a:pt x="16129" y="536829"/>
                    <a:pt x="15113" y="539750"/>
                  </a:cubicBezTo>
                  <a:lnTo>
                    <a:pt x="889" y="579882"/>
                  </a:lnTo>
                  <a:cubicBezTo>
                    <a:pt x="0" y="582422"/>
                    <a:pt x="0" y="585343"/>
                    <a:pt x="889" y="587883"/>
                  </a:cubicBezTo>
                  <a:lnTo>
                    <a:pt x="32131" y="674497"/>
                  </a:lnTo>
                  <a:cubicBezTo>
                    <a:pt x="33274" y="677799"/>
                    <a:pt x="35941" y="680339"/>
                    <a:pt x="39243" y="681609"/>
                  </a:cubicBezTo>
                  <a:cubicBezTo>
                    <a:pt x="39751" y="681863"/>
                    <a:pt x="40386" y="681990"/>
                    <a:pt x="41021" y="682117"/>
                  </a:cubicBezTo>
                  <a:lnTo>
                    <a:pt x="45593" y="682117"/>
                  </a:lnTo>
                  <a:cubicBezTo>
                    <a:pt x="46863" y="681863"/>
                    <a:pt x="48133" y="681355"/>
                    <a:pt x="49276" y="680720"/>
                  </a:cubicBezTo>
                  <a:lnTo>
                    <a:pt x="128778" y="634365"/>
                  </a:lnTo>
                  <a:cubicBezTo>
                    <a:pt x="131191" y="632968"/>
                    <a:pt x="132969" y="630809"/>
                    <a:pt x="133985" y="628269"/>
                  </a:cubicBezTo>
                  <a:lnTo>
                    <a:pt x="215265" y="404876"/>
                  </a:lnTo>
                  <a:cubicBezTo>
                    <a:pt x="265049" y="403098"/>
                    <a:pt x="311023" y="381635"/>
                    <a:pt x="344424" y="346964"/>
                  </a:cubicBezTo>
                  <a:lnTo>
                    <a:pt x="388874" y="501777"/>
                  </a:lnTo>
                  <a:cubicBezTo>
                    <a:pt x="389636" y="504698"/>
                    <a:pt x="391668" y="507365"/>
                    <a:pt x="394589" y="508889"/>
                  </a:cubicBezTo>
                  <a:cubicBezTo>
                    <a:pt x="396367" y="509778"/>
                    <a:pt x="398399" y="510413"/>
                    <a:pt x="400304" y="510413"/>
                  </a:cubicBezTo>
                  <a:cubicBezTo>
                    <a:pt x="401320" y="510413"/>
                    <a:pt x="402590" y="510286"/>
                    <a:pt x="403606" y="509905"/>
                  </a:cubicBezTo>
                  <a:lnTo>
                    <a:pt x="675132" y="431800"/>
                  </a:lnTo>
                  <a:cubicBezTo>
                    <a:pt x="681355" y="430022"/>
                    <a:pt x="685038" y="423418"/>
                    <a:pt x="683260" y="417195"/>
                  </a:cubicBezTo>
                  <a:lnTo>
                    <a:pt x="683387" y="417576"/>
                  </a:lnTo>
                  <a:lnTo>
                    <a:pt x="625475" y="215900"/>
                  </a:lnTo>
                  <a:lnTo>
                    <a:pt x="631063" y="218059"/>
                  </a:lnTo>
                  <a:cubicBezTo>
                    <a:pt x="632460" y="218567"/>
                    <a:pt x="633857" y="218821"/>
                    <a:pt x="635254" y="218821"/>
                  </a:cubicBezTo>
                  <a:cubicBezTo>
                    <a:pt x="639953" y="218821"/>
                    <a:pt x="644525" y="216027"/>
                    <a:pt x="646303" y="211201"/>
                  </a:cubicBezTo>
                  <a:lnTo>
                    <a:pt x="663194" y="167132"/>
                  </a:lnTo>
                  <a:cubicBezTo>
                    <a:pt x="664210" y="164211"/>
                    <a:pt x="664210" y="161036"/>
                    <a:pt x="662940" y="158115"/>
                  </a:cubicBezTo>
                  <a:cubicBezTo>
                    <a:pt x="661670" y="155194"/>
                    <a:pt x="659257" y="153035"/>
                    <a:pt x="656336" y="151892"/>
                  </a:cubicBezTo>
                  <a:lnTo>
                    <a:pt x="474218" y="82423"/>
                  </a:lnTo>
                  <a:cubicBezTo>
                    <a:pt x="460502" y="47752"/>
                    <a:pt x="433197" y="20701"/>
                    <a:pt x="398018" y="7874"/>
                  </a:cubicBezTo>
                  <a:cubicBezTo>
                    <a:pt x="383413" y="2667"/>
                    <a:pt x="368427" y="0"/>
                    <a:pt x="353568" y="0"/>
                  </a:cubicBezTo>
                  <a:close/>
                </a:path>
              </a:pathLst>
            </a:custGeom>
            <a:solidFill>
              <a:srgbClr val="000000"/>
            </a:solidFill>
          </p:spPr>
        </p:sp>
      </p:grpSp>
      <p:grpSp>
        <p:nvGrpSpPr>
          <p:cNvPr id="17" name="Group 18"/>
          <p:cNvGrpSpPr>
            <a:grpSpLocks noChangeAspect="1"/>
          </p:cNvGrpSpPr>
          <p:nvPr/>
        </p:nvGrpSpPr>
        <p:grpSpPr>
          <a:xfrm>
            <a:off x="11788935" y="1626548"/>
            <a:ext cx="5797534" cy="8245592"/>
            <a:chOff x="0" y="0"/>
            <a:chExt cx="7730046" cy="10994123"/>
          </a:xfrm>
        </p:grpSpPr>
        <p:sp>
          <p:nvSpPr>
            <p:cNvPr id="19" name="Freeform 19"/>
            <p:cNvSpPr/>
            <p:nvPr/>
          </p:nvSpPr>
          <p:spPr>
            <a:xfrm>
              <a:off x="0" y="0"/>
              <a:ext cx="7730109" cy="10994137"/>
            </a:xfrm>
            <a:custGeom>
              <a:avLst/>
              <a:gdLst/>
              <a:ahLst/>
              <a:cxnLst/>
              <a:rect l="l" t="t" r="r" b="b"/>
              <a:pathLst>
                <a:path w="7730109" h="10994137">
                  <a:moveTo>
                    <a:pt x="3865753" y="0"/>
                  </a:moveTo>
                  <a:cubicBezTo>
                    <a:pt x="1787906" y="0"/>
                    <a:pt x="94234" y="1643507"/>
                    <a:pt x="13208" y="3701415"/>
                  </a:cubicBezTo>
                  <a:lnTo>
                    <a:pt x="9906" y="3701415"/>
                  </a:lnTo>
                  <a:cubicBezTo>
                    <a:pt x="3302" y="3880104"/>
                    <a:pt x="127" y="4048506"/>
                    <a:pt x="0" y="4207891"/>
                  </a:cubicBezTo>
                  <a:lnTo>
                    <a:pt x="0" y="4207891"/>
                  </a:lnTo>
                  <a:lnTo>
                    <a:pt x="0" y="4232275"/>
                  </a:lnTo>
                  <a:lnTo>
                    <a:pt x="0" y="4232275"/>
                  </a:lnTo>
                  <a:cubicBezTo>
                    <a:pt x="2159" y="6499098"/>
                    <a:pt x="607187" y="6898005"/>
                    <a:pt x="313563" y="8617458"/>
                  </a:cubicBezTo>
                  <a:cubicBezTo>
                    <a:pt x="152781" y="9559417"/>
                    <a:pt x="730631" y="10994137"/>
                    <a:pt x="2229866" y="10994137"/>
                  </a:cubicBezTo>
                  <a:cubicBezTo>
                    <a:pt x="2739644" y="10994137"/>
                    <a:pt x="3356102" y="10828148"/>
                    <a:pt x="4086225" y="10420478"/>
                  </a:cubicBezTo>
                  <a:cubicBezTo>
                    <a:pt x="7446010" y="8544306"/>
                    <a:pt x="7726172" y="5184902"/>
                    <a:pt x="7730109" y="4160647"/>
                  </a:cubicBezTo>
                  <a:lnTo>
                    <a:pt x="7730109" y="4160647"/>
                  </a:lnTo>
                  <a:lnTo>
                    <a:pt x="7730109" y="4116959"/>
                  </a:lnTo>
                  <a:lnTo>
                    <a:pt x="7730109" y="4116959"/>
                  </a:lnTo>
                  <a:cubicBezTo>
                    <a:pt x="7729474" y="3949827"/>
                    <a:pt x="7721600" y="3855974"/>
                    <a:pt x="7721600" y="3855974"/>
                  </a:cubicBezTo>
                  <a:cubicBezTo>
                    <a:pt x="7721600" y="1726311"/>
                    <a:pt x="5995162" y="0"/>
                    <a:pt x="3865753" y="0"/>
                  </a:cubicBezTo>
                  <a:close/>
                </a:path>
              </a:pathLst>
            </a:custGeom>
            <a:blipFill dpi="0" rotWithShape="1">
              <a:blip r:embed="rId9" cstate="print">
                <a:extLst>
                  <a:ext uri="{28A0092B-C50C-407E-A947-70E740481C1C}">
                    <a14:useLocalDpi xmlns:a14="http://schemas.microsoft.com/office/drawing/2010/main" xmlns="" val="0"/>
                  </a:ext>
                </a:extLst>
              </a:blip>
              <a:srcRect/>
              <a:stretch>
                <a:fillRect/>
              </a:stretch>
            </a:blipFill>
          </p:spPr>
          <p:txBody>
            <a:bodyPr/>
            <a:lstStyle/>
            <a:p>
              <a:endParaRPr lang="en-US" dirty="0"/>
            </a:p>
          </p:txBody>
        </p:sp>
      </p:grpSp>
      <p:sp>
        <p:nvSpPr>
          <p:cNvPr id="20" name="Freeform 20"/>
          <p:cNvSpPr/>
          <p:nvPr/>
        </p:nvSpPr>
        <p:spPr>
          <a:xfrm>
            <a:off x="9923316" y="1808014"/>
            <a:ext cx="898218" cy="825122"/>
          </a:xfrm>
          <a:custGeom>
            <a:avLst/>
            <a:gdLst/>
            <a:ahLst/>
            <a:cxnLst/>
            <a:rect l="l" t="t" r="r" b="b"/>
            <a:pathLst>
              <a:path w="898217" h="825122">
                <a:moveTo>
                  <a:pt x="0" y="0"/>
                </a:moveTo>
                <a:lnTo>
                  <a:pt x="898217" y="0"/>
                </a:lnTo>
                <a:lnTo>
                  <a:pt x="898217" y="825122"/>
                </a:lnTo>
                <a:lnTo>
                  <a:pt x="0" y="825122"/>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34" name="Freeform 34"/>
          <p:cNvSpPr/>
          <p:nvPr/>
        </p:nvSpPr>
        <p:spPr>
          <a:xfrm>
            <a:off x="685803" y="391500"/>
            <a:ext cx="3436030" cy="1018202"/>
          </a:xfrm>
          <a:custGeom>
            <a:avLst/>
            <a:gdLst/>
            <a:ahLst/>
            <a:cxnLst/>
            <a:rect l="l" t="t" r="r" b="b"/>
            <a:pathLst>
              <a:path w="5172094" h="1295400">
                <a:moveTo>
                  <a:pt x="0" y="0"/>
                </a:moveTo>
                <a:lnTo>
                  <a:pt x="5172094" y="0"/>
                </a:lnTo>
                <a:lnTo>
                  <a:pt x="5172094" y="1295400"/>
                </a:lnTo>
                <a:lnTo>
                  <a:pt x="0" y="1295400"/>
                </a:lnTo>
                <a:lnTo>
                  <a:pt x="0" y="0"/>
                </a:lnTo>
                <a:close/>
              </a:path>
            </a:pathLst>
          </a:custGeom>
          <a:blipFill>
            <a:blip r:embed="rId12" cstate="print"/>
            <a:stretch>
              <a:fillRect/>
            </a:stretch>
          </a:blipFill>
        </p:spPr>
      </p:sp>
      <p:sp>
        <p:nvSpPr>
          <p:cNvPr id="35" name="TextBox 35"/>
          <p:cNvSpPr txBox="1"/>
          <p:nvPr/>
        </p:nvSpPr>
        <p:spPr>
          <a:xfrm>
            <a:off x="2068653" y="8955558"/>
            <a:ext cx="997658" cy="855619"/>
          </a:xfrm>
          <a:prstGeom prst="rect">
            <a:avLst/>
          </a:prstGeom>
        </p:spPr>
        <p:txBody>
          <a:bodyPr lIns="0" tIns="0" rIns="0" bIns="0" rtlCol="0" anchor="t">
            <a:spAutoFit/>
          </a:bodyPr>
          <a:lstStyle/>
          <a:p>
            <a:pPr algn="just">
              <a:lnSpc>
                <a:spcPts val="3091"/>
              </a:lnSpc>
            </a:pPr>
            <a:r>
              <a:rPr lang="en-US" sz="3900" b="1" dirty="0">
                <a:solidFill>
                  <a:srgbClr val="383836"/>
                </a:solidFill>
                <a:latin typeface="Migra Ultra-Bold"/>
                <a:ea typeface="Migra Ultra-Bold"/>
                <a:cs typeface="Migra Ultra-Bold"/>
                <a:sym typeface="Migra Ultra-Bold"/>
              </a:rPr>
              <a:t>20%</a:t>
            </a:r>
          </a:p>
          <a:p>
            <a:pPr algn="just">
              <a:lnSpc>
                <a:spcPts val="4218"/>
              </a:lnSpc>
            </a:pPr>
            <a:r>
              <a:rPr lang="en-US" sz="1600" dirty="0">
                <a:solidFill>
                  <a:srgbClr val="383836"/>
                </a:solidFill>
                <a:latin typeface="Migra Extra-Light"/>
                <a:ea typeface="Migra Extra-Light"/>
                <a:cs typeface="Migra Extra-Light"/>
                <a:sym typeface="Migra Extra-Light"/>
              </a:rPr>
              <a:t>On booking </a:t>
            </a:r>
          </a:p>
        </p:txBody>
      </p:sp>
      <p:sp>
        <p:nvSpPr>
          <p:cNvPr id="36" name="TextBox 36"/>
          <p:cNvSpPr txBox="1"/>
          <p:nvPr/>
        </p:nvSpPr>
        <p:spPr>
          <a:xfrm>
            <a:off x="4690016" y="8767241"/>
            <a:ext cx="1682116"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50%</a:t>
            </a:r>
          </a:p>
          <a:p>
            <a:pPr algn="ctr">
              <a:lnSpc>
                <a:spcPts val="2362"/>
              </a:lnSpc>
            </a:pPr>
            <a:r>
              <a:rPr lang="en-US" sz="1600" dirty="0">
                <a:solidFill>
                  <a:srgbClr val="383836"/>
                </a:solidFill>
                <a:latin typeface="Migra Extra-Light"/>
                <a:ea typeface="Migra Extra-Light"/>
                <a:cs typeface="Migra Extra-Light"/>
                <a:sym typeface="Migra Extra-Light"/>
              </a:rPr>
              <a:t>during construction</a:t>
            </a:r>
          </a:p>
        </p:txBody>
      </p:sp>
      <p:sp>
        <p:nvSpPr>
          <p:cNvPr id="37" name="TextBox 37"/>
          <p:cNvSpPr txBox="1"/>
          <p:nvPr/>
        </p:nvSpPr>
        <p:spPr>
          <a:xfrm>
            <a:off x="7328260" y="8731151"/>
            <a:ext cx="2294412"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30%</a:t>
            </a:r>
          </a:p>
          <a:p>
            <a:pPr algn="ctr">
              <a:lnSpc>
                <a:spcPts val="2362"/>
              </a:lnSpc>
            </a:pPr>
            <a:r>
              <a:rPr lang="en-US" sz="1600" dirty="0">
                <a:solidFill>
                  <a:srgbClr val="383836"/>
                </a:solidFill>
                <a:latin typeface="Migra Extra-Light"/>
                <a:ea typeface="Migra Extra-Light"/>
                <a:cs typeface="Migra Extra-Light"/>
                <a:sym typeface="Migra Extra-Light"/>
              </a:rPr>
              <a:t>On Handover</a:t>
            </a:r>
          </a:p>
        </p:txBody>
      </p:sp>
      <p:sp>
        <p:nvSpPr>
          <p:cNvPr id="38" name="TextBox 38"/>
          <p:cNvSpPr txBox="1"/>
          <p:nvPr/>
        </p:nvSpPr>
        <p:spPr>
          <a:xfrm>
            <a:off x="1295400" y="7734304"/>
            <a:ext cx="1957912" cy="337015"/>
          </a:xfrm>
          <a:prstGeom prst="rect">
            <a:avLst/>
          </a:prstGeom>
        </p:spPr>
        <p:txBody>
          <a:bodyPr lIns="0" tIns="0" rIns="0" bIns="0" rtlCol="0" anchor="t">
            <a:spAutoFit/>
          </a:bodyPr>
          <a:lstStyle/>
          <a:p>
            <a:pPr>
              <a:lnSpc>
                <a:spcPts val="2798"/>
              </a:lnSpc>
            </a:pPr>
            <a:r>
              <a:rPr lang="en-US" sz="2000" b="1" dirty="0">
                <a:solidFill>
                  <a:srgbClr val="383836"/>
                </a:solidFill>
                <a:latin typeface="Migra Ultra-Bold"/>
                <a:ea typeface="Migra Ultra-Bold"/>
                <a:cs typeface="Migra Ultra-Bold"/>
                <a:sym typeface="Migra Ultra-Bold"/>
              </a:rPr>
              <a:t>PAYMENT PLAN </a:t>
            </a:r>
          </a:p>
        </p:txBody>
      </p:sp>
      <p:sp>
        <p:nvSpPr>
          <p:cNvPr id="40" name="TextBox 40"/>
          <p:cNvSpPr txBox="1"/>
          <p:nvPr/>
        </p:nvSpPr>
        <p:spPr>
          <a:xfrm>
            <a:off x="3190043" y="2678971"/>
            <a:ext cx="2462176" cy="505523"/>
          </a:xfrm>
          <a:prstGeom prst="rect">
            <a:avLst/>
          </a:prstGeom>
        </p:spPr>
        <p:txBody>
          <a:bodyPr wrap="square" lIns="0" tIns="0" rIns="0" bIns="0" rtlCol="0" anchor="t">
            <a:spAutoFit/>
          </a:bodyPr>
          <a:lstStyle/>
          <a:p>
            <a:pPr>
              <a:lnSpc>
                <a:spcPts val="4200"/>
              </a:lnSpc>
            </a:pPr>
            <a:r>
              <a:rPr lang="en-US" sz="3000" b="1" dirty="0">
                <a:solidFill>
                  <a:srgbClr val="383836"/>
                </a:solidFill>
                <a:latin typeface="Migra Ultra-Bold"/>
                <a:ea typeface="Migra Ultra-Bold"/>
                <a:cs typeface="Migra Ultra-Bold"/>
                <a:sym typeface="Migra Ultra-Bold"/>
              </a:rPr>
              <a:t>Business Bay</a:t>
            </a:r>
          </a:p>
        </p:txBody>
      </p:sp>
      <p:sp>
        <p:nvSpPr>
          <p:cNvPr id="41" name="TextBox 41"/>
          <p:cNvSpPr txBox="1"/>
          <p:nvPr/>
        </p:nvSpPr>
        <p:spPr>
          <a:xfrm>
            <a:off x="6734250" y="2732977"/>
            <a:ext cx="1972562" cy="505523"/>
          </a:xfrm>
          <a:prstGeom prst="rect">
            <a:avLst/>
          </a:prstGeom>
        </p:spPr>
        <p:txBody>
          <a:bodyPr wrap="square" lIns="0" tIns="0" rIns="0" bIns="0" rtlCol="0" anchor="t">
            <a:spAutoFit/>
          </a:bodyPr>
          <a:lstStyle/>
          <a:p>
            <a:pPr>
              <a:lnSpc>
                <a:spcPts val="4200"/>
              </a:lnSpc>
            </a:pPr>
            <a:r>
              <a:rPr lang="en-US" sz="3000" b="1" dirty="0">
                <a:solidFill>
                  <a:srgbClr val="383836"/>
                </a:solidFill>
                <a:latin typeface="Migra Ultra-Bold"/>
                <a:ea typeface="Migra Ultra-Bold"/>
                <a:cs typeface="Migra Ultra-Bold"/>
                <a:sym typeface="Migra Ultra-Bold"/>
              </a:rPr>
              <a:t>985 K AED</a:t>
            </a:r>
          </a:p>
        </p:txBody>
      </p:sp>
      <p:sp>
        <p:nvSpPr>
          <p:cNvPr id="42" name="TextBox 42"/>
          <p:cNvSpPr txBox="1"/>
          <p:nvPr/>
        </p:nvSpPr>
        <p:spPr>
          <a:xfrm>
            <a:off x="9865918" y="2607446"/>
            <a:ext cx="1030682" cy="576761"/>
          </a:xfrm>
          <a:prstGeom prst="rect">
            <a:avLst/>
          </a:prstGeom>
        </p:spPr>
        <p:txBody>
          <a:bodyPr lIns="0" tIns="0" rIns="0" bIns="0" rtlCol="0" anchor="t">
            <a:spAutoFit/>
          </a:bodyPr>
          <a:lstStyle/>
          <a:p>
            <a:pPr>
              <a:lnSpc>
                <a:spcPts val="4814"/>
              </a:lnSpc>
            </a:pPr>
            <a:r>
              <a:rPr lang="en-US" sz="3400" b="1" dirty="0">
                <a:solidFill>
                  <a:srgbClr val="383836"/>
                </a:solidFill>
                <a:latin typeface="Migra Ultra-Bold"/>
                <a:ea typeface="Migra Ultra-Bold"/>
                <a:cs typeface="Migra Ultra-Bold"/>
                <a:sym typeface="Migra Ultra-Bold"/>
              </a:rPr>
              <a:t>2026</a:t>
            </a:r>
          </a:p>
        </p:txBody>
      </p:sp>
      <p:sp>
        <p:nvSpPr>
          <p:cNvPr id="43" name="TextBox 27">
            <a:extLst>
              <a:ext uri="{FF2B5EF4-FFF2-40B4-BE49-F238E27FC236}">
                <a16:creationId xmlns:a16="http://schemas.microsoft.com/office/drawing/2014/main" xmlns="" id="{F68E1A16-CE29-4F00-8A50-D4D7F9E51C03}"/>
              </a:ext>
            </a:extLst>
          </p:cNvPr>
          <p:cNvSpPr txBox="1"/>
          <p:nvPr/>
        </p:nvSpPr>
        <p:spPr>
          <a:xfrm>
            <a:off x="1288407" y="4533900"/>
            <a:ext cx="9378458" cy="2477601"/>
          </a:xfrm>
          <a:prstGeom prst="rect">
            <a:avLst/>
          </a:prstGeom>
        </p:spPr>
        <p:txBody>
          <a:bodyPr wrap="square" lIns="0" tIns="0" rIns="0" bIns="0" rtlCol="0" anchor="t">
            <a:spAutoFit/>
          </a:bodyPr>
          <a:lstStyle/>
          <a:p>
            <a:pPr algn="just"/>
            <a:r>
              <a:rPr lang="en-US" sz="2300" dirty="0" err="1">
                <a:solidFill>
                  <a:srgbClr val="383836"/>
                </a:solidFill>
                <a:latin typeface="Open Sans Light"/>
              </a:rPr>
              <a:t>Binghatti</a:t>
            </a:r>
            <a:r>
              <a:rPr lang="en-US" sz="2300" dirty="0">
                <a:solidFill>
                  <a:srgbClr val="383836"/>
                </a:solidFill>
                <a:latin typeface="Open Sans Light"/>
              </a:rPr>
              <a:t> </a:t>
            </a:r>
            <a:r>
              <a:rPr lang="en-US" sz="2300" dirty="0" err="1">
                <a:solidFill>
                  <a:srgbClr val="383836"/>
                </a:solidFill>
                <a:latin typeface="Open Sans Light"/>
              </a:rPr>
              <a:t>Skyhall</a:t>
            </a:r>
            <a:r>
              <a:rPr lang="en-US" sz="2300" dirty="0">
                <a:solidFill>
                  <a:srgbClr val="383836"/>
                </a:solidFill>
                <a:latin typeface="Open Sans Light"/>
              </a:rPr>
              <a:t> at Business Bay is the forthcoming residential tower, redefines the skyline developed by </a:t>
            </a:r>
            <a:r>
              <a:rPr lang="en-US" sz="2300" dirty="0" err="1">
                <a:solidFill>
                  <a:srgbClr val="383836"/>
                </a:solidFill>
                <a:latin typeface="Open Sans Light"/>
              </a:rPr>
              <a:t>Binghatti</a:t>
            </a:r>
            <a:r>
              <a:rPr lang="en-US" sz="2300" dirty="0">
                <a:solidFill>
                  <a:srgbClr val="383836"/>
                </a:solidFill>
                <a:latin typeface="Open Sans Light"/>
              </a:rPr>
              <a:t> Developers with its breathtaking design apartments in Dubai. This iconic high-rise façade is the latest masterpiece that completes the tale of architectural brilliance in Dubai’s ever vibrant real estate scene. he tower, with is curvaceous façade, reflective glass accents and an illuminated crown is an astounding place to behold during the day and especially at night.</a:t>
            </a:r>
            <a:endParaRPr lang="en-US" sz="2300" spc="29" dirty="0">
              <a:solidFill>
                <a:srgbClr val="383836"/>
              </a:solidFill>
              <a:latin typeface="Bell MT" panose="02020503060305020303" pitchFamily="18" charset="0"/>
              <a:ea typeface="Migra Extra-Light"/>
              <a:cs typeface="Migra Extra-Light"/>
              <a:sym typeface="Migra Extra-Light"/>
            </a:endParaRPr>
          </a:p>
        </p:txBody>
      </p:sp>
      <p:sp>
        <p:nvSpPr>
          <p:cNvPr id="44" name="Rectangle 43">
            <a:extLst>
              <a:ext uri="{FF2B5EF4-FFF2-40B4-BE49-F238E27FC236}">
                <a16:creationId xmlns:a16="http://schemas.microsoft.com/office/drawing/2014/main" xmlns="" id="{C7733817-9285-4F7C-BA4E-4F0EF423CE8B}"/>
              </a:ext>
            </a:extLst>
          </p:cNvPr>
          <p:cNvSpPr/>
          <p:nvPr/>
        </p:nvSpPr>
        <p:spPr>
          <a:xfrm>
            <a:off x="1244281" y="3619502"/>
            <a:ext cx="5227206" cy="631133"/>
          </a:xfrm>
          <a:prstGeom prst="rect">
            <a:avLst/>
          </a:prstGeom>
        </p:spPr>
        <p:txBody>
          <a:bodyPr wrap="square" lIns="91439" tIns="45719" rIns="91439" bIns="45719">
            <a:spAutoFit/>
          </a:bodyPr>
          <a:lstStyle/>
          <a:p>
            <a:pPr algn="just">
              <a:lnSpc>
                <a:spcPts val="4479"/>
              </a:lnSpc>
            </a:pPr>
            <a:r>
              <a:rPr lang="en-US" sz="3600" b="1" dirty="0">
                <a:solidFill>
                  <a:srgbClr val="383836"/>
                </a:solidFill>
                <a:latin typeface="Microsoft JhengHei" panose="020B0604030504040204" pitchFamily="34" charset="-120"/>
                <a:ea typeface="Microsoft JhengHei" panose="020B0604030504040204" pitchFamily="34" charset="-120"/>
                <a:cs typeface="Migra Ultra-Bold"/>
                <a:sym typeface="Migra Ultra-Bold"/>
              </a:rPr>
              <a:t>About the Project</a:t>
            </a:r>
          </a:p>
        </p:txBody>
      </p:sp>
      <p:pic>
        <p:nvPicPr>
          <p:cNvPr id="46" name="Picture 45">
            <a:extLst>
              <a:ext uri="{FF2B5EF4-FFF2-40B4-BE49-F238E27FC236}">
                <a16:creationId xmlns:a16="http://schemas.microsoft.com/office/drawing/2014/main" xmlns="" id="{8CED50CF-13EA-40BB-9794-AADF83067C07}"/>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5222432" y="379896"/>
            <a:ext cx="2857500" cy="9239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456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128554" y="9734550"/>
            <a:ext cx="1813436" cy="66675"/>
          </a:xfrm>
          <a:custGeom>
            <a:avLst/>
            <a:gdLst/>
            <a:ahLst/>
            <a:cxnLst/>
            <a:rect l="l" t="t" r="r" b="b"/>
            <a:pathLst>
              <a:path w="1813436" h="66675">
                <a:moveTo>
                  <a:pt x="0" y="0"/>
                </a:moveTo>
                <a:lnTo>
                  <a:pt x="1813436" y="0"/>
                </a:lnTo>
                <a:lnTo>
                  <a:pt x="1813436" y="66675"/>
                </a:lnTo>
                <a:lnTo>
                  <a:pt x="0" y="66675"/>
                </a:lnTo>
                <a:lnTo>
                  <a:pt x="0" y="0"/>
                </a:lnTo>
                <a:close/>
              </a:path>
            </a:pathLst>
          </a:custGeom>
          <a:blipFill>
            <a:blip r:embed="rId2"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1028700"/>
            <a:ext cx="18288000" cy="9256224"/>
          </a:xfrm>
          <a:custGeom>
            <a:avLst/>
            <a:gdLst/>
            <a:ahLst/>
            <a:cxnLst/>
            <a:rect l="l" t="t" r="r" b="b"/>
            <a:pathLst>
              <a:path w="18288000" h="9256224">
                <a:moveTo>
                  <a:pt x="0" y="0"/>
                </a:moveTo>
                <a:lnTo>
                  <a:pt x="18288000" y="0"/>
                </a:lnTo>
                <a:lnTo>
                  <a:pt x="18288000" y="9256224"/>
                </a:lnTo>
                <a:lnTo>
                  <a:pt x="0" y="9256224"/>
                </a:lnTo>
                <a:lnTo>
                  <a:pt x="0" y="0"/>
                </a:lnTo>
                <a:close/>
              </a:path>
            </a:pathLst>
          </a:custGeom>
          <a:blipFill>
            <a:blip r:embed="rId5" cstate="print"/>
            <a:stretch>
              <a:fillRect/>
            </a:stretch>
          </a:blipFill>
        </p:spPr>
      </p:sp>
      <p:sp>
        <p:nvSpPr>
          <p:cNvPr id="5" name="TextBox 5"/>
          <p:cNvSpPr txBox="1"/>
          <p:nvPr/>
        </p:nvSpPr>
        <p:spPr>
          <a:xfrm>
            <a:off x="200854" y="31472"/>
            <a:ext cx="2886352" cy="859210"/>
          </a:xfrm>
          <a:prstGeom prst="rect">
            <a:avLst/>
          </a:prstGeom>
        </p:spPr>
        <p:txBody>
          <a:bodyPr lIns="0" tIns="0" rIns="0" bIns="0" rtlCol="0" anchor="t">
            <a:spAutoFit/>
          </a:bodyPr>
          <a:lstStyle/>
          <a:p>
            <a:pPr>
              <a:lnSpc>
                <a:spcPts val="6720"/>
              </a:lnSpc>
            </a:pPr>
            <a:r>
              <a:rPr lang="en-US" sz="4800" dirty="0">
                <a:solidFill>
                  <a:srgbClr val="8B7E5C"/>
                </a:solidFill>
                <a:latin typeface="Playfair Display"/>
                <a:ea typeface="Playfair Display"/>
                <a:cs typeface="Playfair Display"/>
                <a:sym typeface="Playfair Display"/>
              </a:rPr>
              <a:t>GALLERY</a:t>
            </a:r>
          </a:p>
        </p:txBody>
      </p:sp>
      <p:pic>
        <p:nvPicPr>
          <p:cNvPr id="7" name="Picture 6">
            <a:extLst>
              <a:ext uri="{FF2B5EF4-FFF2-40B4-BE49-F238E27FC236}">
                <a16:creationId xmlns:a16="http://schemas.microsoft.com/office/drawing/2014/main" xmlns="" id="{2BBFF016-26A4-4C99-B64D-F49938EC1B7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028700"/>
            <a:ext cx="8991600" cy="4657725"/>
          </a:xfrm>
          <a:prstGeom prst="rect">
            <a:avLst/>
          </a:prstGeom>
        </p:spPr>
      </p:pic>
      <p:pic>
        <p:nvPicPr>
          <p:cNvPr id="9" name="Picture 8">
            <a:extLst>
              <a:ext uri="{FF2B5EF4-FFF2-40B4-BE49-F238E27FC236}">
                <a16:creationId xmlns:a16="http://schemas.microsoft.com/office/drawing/2014/main" xmlns="" id="{C1BB9B95-CF7A-4E59-A4C5-A1F55AB5022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44000" y="1028700"/>
            <a:ext cx="9144000" cy="4657725"/>
          </a:xfrm>
          <a:prstGeom prst="rect">
            <a:avLst/>
          </a:prstGeom>
        </p:spPr>
      </p:pic>
      <p:pic>
        <p:nvPicPr>
          <p:cNvPr id="11" name="Picture 10">
            <a:extLst>
              <a:ext uri="{FF2B5EF4-FFF2-40B4-BE49-F238E27FC236}">
                <a16:creationId xmlns:a16="http://schemas.microsoft.com/office/drawing/2014/main" xmlns="" id="{20E4A7AE-4259-4C95-9694-30DC095C4BC5}"/>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5905500"/>
            <a:ext cx="8991600" cy="4381500"/>
          </a:xfrm>
          <a:prstGeom prst="rect">
            <a:avLst/>
          </a:prstGeom>
        </p:spPr>
      </p:pic>
      <p:pic>
        <p:nvPicPr>
          <p:cNvPr id="13" name="Picture 12">
            <a:extLst>
              <a:ext uri="{FF2B5EF4-FFF2-40B4-BE49-F238E27FC236}">
                <a16:creationId xmlns:a16="http://schemas.microsoft.com/office/drawing/2014/main" xmlns="" id="{E6E72862-F009-4175-9D58-6B23CED16E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144000" y="5913121"/>
            <a:ext cx="9144000" cy="43718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83B5172-589D-460D-8E52-672795ACA76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53" name="Teardrop 52">
            <a:extLst>
              <a:ext uri="{FF2B5EF4-FFF2-40B4-BE49-F238E27FC236}">
                <a16:creationId xmlns:a16="http://schemas.microsoft.com/office/drawing/2014/main" xmlns="" id="{834F50B0-ACA7-4ACA-BABE-599CEB66B2C8}"/>
              </a:ext>
            </a:extLst>
          </p:cNvPr>
          <p:cNvSpPr/>
          <p:nvPr/>
        </p:nvSpPr>
        <p:spPr>
          <a:xfrm rot="14704941">
            <a:off x="10679876" y="4807226"/>
            <a:ext cx="1066800" cy="990600"/>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pic>
        <p:nvPicPr>
          <p:cNvPr id="55" name="Picture 54">
            <a:extLst>
              <a:ext uri="{FF2B5EF4-FFF2-40B4-BE49-F238E27FC236}">
                <a16:creationId xmlns:a16="http://schemas.microsoft.com/office/drawing/2014/main" xmlns="" id="{D1404F18-7E56-45A9-934F-BC664304F8E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823341">
            <a:off x="10607222" y="5100227"/>
            <a:ext cx="1178352" cy="381000"/>
          </a:xfrm>
          <a:prstGeom prst="rect">
            <a:avLst/>
          </a:prstGeom>
        </p:spPr>
      </p:pic>
      <p:pic>
        <p:nvPicPr>
          <p:cNvPr id="56" name="Picture 55">
            <a:extLst>
              <a:ext uri="{FF2B5EF4-FFF2-40B4-BE49-F238E27FC236}">
                <a16:creationId xmlns:a16="http://schemas.microsoft.com/office/drawing/2014/main" xmlns="" id="{13BA8C0C-F742-44F3-91F8-2443CEA5855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64"/>
            <a:ext cx="18288000" cy="10287264"/>
          </a:xfrm>
          <a:prstGeom prst="rect">
            <a:avLst/>
          </a:prstGeom>
        </p:spPr>
      </p:pic>
      <p:sp>
        <p:nvSpPr>
          <p:cNvPr id="57" name="TextBox 32">
            <a:extLst>
              <a:ext uri="{FF2B5EF4-FFF2-40B4-BE49-F238E27FC236}">
                <a16:creationId xmlns:a16="http://schemas.microsoft.com/office/drawing/2014/main" xmlns="" id="{3943427A-3370-4C6C-B9CA-8BD9FBFDF9EE}"/>
              </a:ext>
            </a:extLst>
          </p:cNvPr>
          <p:cNvSpPr txBox="1"/>
          <p:nvPr/>
        </p:nvSpPr>
        <p:spPr bwMode="black">
          <a:xfrm>
            <a:off x="850440" y="868132"/>
            <a:ext cx="2578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09 Minutes</a:t>
            </a:r>
          </a:p>
          <a:p>
            <a:pPr>
              <a:lnSpc>
                <a:spcPts val="2918"/>
              </a:lnSpc>
            </a:pPr>
            <a:r>
              <a:rPr lang="en-US" sz="2000" dirty="0">
                <a:solidFill>
                  <a:srgbClr val="363636"/>
                </a:solidFill>
                <a:latin typeface="Montserrat"/>
                <a:ea typeface="Montserrat"/>
                <a:cs typeface="Montserrat"/>
                <a:sym typeface="Montserrat"/>
              </a:rPr>
              <a:t>DIFC</a:t>
            </a:r>
          </a:p>
        </p:txBody>
      </p:sp>
      <p:sp>
        <p:nvSpPr>
          <p:cNvPr id="58" name="TextBox 32">
            <a:extLst>
              <a:ext uri="{FF2B5EF4-FFF2-40B4-BE49-F238E27FC236}">
                <a16:creationId xmlns:a16="http://schemas.microsoft.com/office/drawing/2014/main" xmlns="" id="{06DF29BA-DE5A-486D-905E-F61858B5E1FD}"/>
              </a:ext>
            </a:extLst>
          </p:cNvPr>
          <p:cNvSpPr txBox="1"/>
          <p:nvPr/>
        </p:nvSpPr>
        <p:spPr bwMode="black">
          <a:xfrm>
            <a:off x="850440" y="3593498"/>
            <a:ext cx="2197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10 Minutes</a:t>
            </a:r>
          </a:p>
          <a:p>
            <a:pPr>
              <a:lnSpc>
                <a:spcPts val="2918"/>
              </a:lnSpc>
            </a:pPr>
            <a:r>
              <a:rPr lang="en-US" sz="2000" dirty="0">
                <a:solidFill>
                  <a:srgbClr val="363636"/>
                </a:solidFill>
                <a:latin typeface="Montserrat"/>
                <a:ea typeface="Montserrat"/>
                <a:cs typeface="Montserrat"/>
                <a:sym typeface="Montserrat"/>
              </a:rPr>
              <a:t>Burj Khalifa</a:t>
            </a:r>
          </a:p>
        </p:txBody>
      </p:sp>
      <p:sp>
        <p:nvSpPr>
          <p:cNvPr id="59" name="TextBox 32">
            <a:extLst>
              <a:ext uri="{FF2B5EF4-FFF2-40B4-BE49-F238E27FC236}">
                <a16:creationId xmlns:a16="http://schemas.microsoft.com/office/drawing/2014/main" xmlns="" id="{86907A0F-D683-4F99-B14B-E7CB4ADE58A2}"/>
              </a:ext>
            </a:extLst>
          </p:cNvPr>
          <p:cNvSpPr txBox="1"/>
          <p:nvPr/>
        </p:nvSpPr>
        <p:spPr>
          <a:xfrm>
            <a:off x="858462" y="4861552"/>
            <a:ext cx="2197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25 Minutes</a:t>
            </a:r>
          </a:p>
          <a:p>
            <a:pPr>
              <a:lnSpc>
                <a:spcPts val="2918"/>
              </a:lnSpc>
            </a:pPr>
            <a:r>
              <a:rPr lang="en-US" sz="2000" dirty="0">
                <a:solidFill>
                  <a:srgbClr val="363636"/>
                </a:solidFill>
                <a:latin typeface="Montserrat"/>
                <a:ea typeface="Montserrat"/>
                <a:cs typeface="Montserrat"/>
                <a:sym typeface="Montserrat"/>
              </a:rPr>
              <a:t>Dubai Marina</a:t>
            </a:r>
          </a:p>
        </p:txBody>
      </p:sp>
      <p:sp>
        <p:nvSpPr>
          <p:cNvPr id="60" name="TextBox 32">
            <a:extLst>
              <a:ext uri="{FF2B5EF4-FFF2-40B4-BE49-F238E27FC236}">
                <a16:creationId xmlns:a16="http://schemas.microsoft.com/office/drawing/2014/main" xmlns="" id="{485A3E1B-526E-413F-B735-F105784D73D1}"/>
              </a:ext>
            </a:extLst>
          </p:cNvPr>
          <p:cNvSpPr txBox="1"/>
          <p:nvPr/>
        </p:nvSpPr>
        <p:spPr bwMode="black">
          <a:xfrm>
            <a:off x="858460" y="2365566"/>
            <a:ext cx="241814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10 Minutes</a:t>
            </a:r>
          </a:p>
          <a:p>
            <a:pPr>
              <a:lnSpc>
                <a:spcPts val="2918"/>
              </a:lnSpc>
            </a:pPr>
            <a:r>
              <a:rPr lang="en-US" sz="2000" dirty="0">
                <a:solidFill>
                  <a:srgbClr val="363636"/>
                </a:solidFill>
                <a:latin typeface="Montserrat"/>
                <a:ea typeface="Montserrat"/>
                <a:cs typeface="Montserrat"/>
                <a:sym typeface="Montserrat"/>
              </a:rPr>
              <a:t>Downtown Dubai</a:t>
            </a:r>
          </a:p>
        </p:txBody>
      </p:sp>
      <p:pic>
        <p:nvPicPr>
          <p:cNvPr id="62" name="Picture 61">
            <a:extLst>
              <a:ext uri="{FF2B5EF4-FFF2-40B4-BE49-F238E27FC236}">
                <a16:creationId xmlns:a16="http://schemas.microsoft.com/office/drawing/2014/main" xmlns="" id="{9985A2C7-F571-49DE-8C82-995821F0A53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black">
          <a:xfrm>
            <a:off x="15796776" y="9114613"/>
            <a:ext cx="2521704" cy="815351"/>
          </a:xfrm>
          <a:prstGeom prst="rect">
            <a:avLst/>
          </a:prstGeom>
          <a:noFill/>
        </p:spPr>
      </p:pic>
      <p:sp>
        <p:nvSpPr>
          <p:cNvPr id="63" name="Freeform 34">
            <a:extLst>
              <a:ext uri="{FF2B5EF4-FFF2-40B4-BE49-F238E27FC236}">
                <a16:creationId xmlns:a16="http://schemas.microsoft.com/office/drawing/2014/main" xmlns="" id="{3612FEC0-E6CD-46A3-8121-58709FA6DE07}"/>
              </a:ext>
            </a:extLst>
          </p:cNvPr>
          <p:cNvSpPr/>
          <p:nvPr/>
        </p:nvSpPr>
        <p:spPr>
          <a:xfrm>
            <a:off x="152403" y="9522285"/>
            <a:ext cx="2521706" cy="609600"/>
          </a:xfrm>
          <a:custGeom>
            <a:avLst/>
            <a:gdLst/>
            <a:ahLst/>
            <a:cxnLst/>
            <a:rect l="l" t="t" r="r" b="b"/>
            <a:pathLst>
              <a:path w="5172094" h="1295400">
                <a:moveTo>
                  <a:pt x="0" y="0"/>
                </a:moveTo>
                <a:lnTo>
                  <a:pt x="5172094" y="0"/>
                </a:lnTo>
                <a:lnTo>
                  <a:pt x="5172094" y="1295400"/>
                </a:lnTo>
                <a:lnTo>
                  <a:pt x="0" y="1295400"/>
                </a:lnTo>
                <a:lnTo>
                  <a:pt x="0" y="0"/>
                </a:lnTo>
                <a:close/>
              </a:path>
            </a:pathLst>
          </a:custGeom>
          <a:blipFill>
            <a:blip r:embed="rId5" cstate="print"/>
            <a:stretch>
              <a:fillRect/>
            </a:stretch>
          </a:blipFill>
        </p:spPr>
      </p:sp>
      <p:sp>
        <p:nvSpPr>
          <p:cNvPr id="64" name="Teardrop 63">
            <a:extLst>
              <a:ext uri="{FF2B5EF4-FFF2-40B4-BE49-F238E27FC236}">
                <a16:creationId xmlns:a16="http://schemas.microsoft.com/office/drawing/2014/main" xmlns="" id="{02995C7F-407B-40C1-924F-E8CB8A0EC37D}"/>
              </a:ext>
            </a:extLst>
          </p:cNvPr>
          <p:cNvSpPr/>
          <p:nvPr/>
        </p:nvSpPr>
        <p:spPr>
          <a:xfrm rot="15697770">
            <a:off x="10058400" y="5629022"/>
            <a:ext cx="1066800" cy="990600"/>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pic>
        <p:nvPicPr>
          <p:cNvPr id="65" name="Picture 64">
            <a:extLst>
              <a:ext uri="{FF2B5EF4-FFF2-40B4-BE49-F238E27FC236}">
                <a16:creationId xmlns:a16="http://schemas.microsoft.com/office/drawing/2014/main" xmlns="" id="{DD555279-AE7A-4ABD-B0E8-AD7C3F363AF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bwMode="black">
          <a:xfrm rot="2509745">
            <a:off x="10037722" y="5908817"/>
            <a:ext cx="1054280" cy="34088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76247" y="8154280"/>
            <a:ext cx="3105150" cy="1471295"/>
          </a:xfrm>
          <a:prstGeom prst="rect">
            <a:avLst/>
          </a:prstGeom>
        </p:spPr>
        <p:txBody>
          <a:bodyPr vert="horz" wrap="square" lIns="0" tIns="71755" rIns="0" bIns="0" rtlCol="0">
            <a:spAutoFit/>
          </a:bodyPr>
          <a:lstStyle/>
          <a:p>
            <a:pPr marL="422909">
              <a:lnSpc>
                <a:spcPct val="100000"/>
              </a:lnSpc>
              <a:spcBef>
                <a:spcPts val="565"/>
              </a:spcBef>
            </a:pPr>
            <a:r>
              <a:rPr sz="3000" spc="-25" dirty="0">
                <a:solidFill>
                  <a:srgbClr val="373533"/>
                </a:solidFill>
                <a:latin typeface="Arial MT"/>
                <a:cs typeface="Arial MT"/>
              </a:rPr>
              <a:t>Office</a:t>
            </a:r>
            <a:r>
              <a:rPr sz="3000" spc="-160" dirty="0">
                <a:solidFill>
                  <a:srgbClr val="373533"/>
                </a:solidFill>
                <a:latin typeface="Arial MT"/>
                <a:cs typeface="Arial MT"/>
              </a:rPr>
              <a:t> </a:t>
            </a:r>
            <a:r>
              <a:rPr sz="3000" spc="-10" dirty="0">
                <a:solidFill>
                  <a:srgbClr val="373533"/>
                </a:solidFill>
                <a:latin typeface="Arial MT"/>
                <a:cs typeface="Arial MT"/>
              </a:rPr>
              <a:t>Address</a:t>
            </a:r>
            <a:endParaRPr sz="3000" dirty="0">
              <a:latin typeface="Arial MT"/>
              <a:cs typeface="Arial MT"/>
            </a:endParaRPr>
          </a:p>
          <a:p>
            <a:pPr algn="ctr">
              <a:lnSpc>
                <a:spcPts val="2355"/>
              </a:lnSpc>
              <a:spcBef>
                <a:spcPts val="315"/>
              </a:spcBef>
            </a:pPr>
            <a:r>
              <a:rPr sz="2000" dirty="0">
                <a:solidFill>
                  <a:srgbClr val="5E5B56"/>
                </a:solidFill>
                <a:latin typeface="Arial MT"/>
                <a:cs typeface="Arial MT"/>
              </a:rPr>
              <a:t>DAMAC</a:t>
            </a:r>
            <a:r>
              <a:rPr sz="2000" spc="-60" dirty="0">
                <a:solidFill>
                  <a:srgbClr val="5E5B56"/>
                </a:solidFill>
                <a:latin typeface="Arial MT"/>
                <a:cs typeface="Arial MT"/>
              </a:rPr>
              <a:t> </a:t>
            </a:r>
            <a:r>
              <a:rPr sz="2000" dirty="0">
                <a:solidFill>
                  <a:srgbClr val="5E5B56"/>
                </a:solidFill>
                <a:latin typeface="Arial MT"/>
                <a:cs typeface="Arial MT"/>
              </a:rPr>
              <a:t>XL</a:t>
            </a:r>
            <a:r>
              <a:rPr sz="2000" spc="-60" dirty="0">
                <a:solidFill>
                  <a:srgbClr val="5E5B56"/>
                </a:solidFill>
                <a:latin typeface="Arial MT"/>
                <a:cs typeface="Arial MT"/>
              </a:rPr>
              <a:t> </a:t>
            </a:r>
            <a:r>
              <a:rPr sz="2000" dirty="0">
                <a:solidFill>
                  <a:srgbClr val="5E5B56"/>
                </a:solidFill>
                <a:latin typeface="Arial MT"/>
                <a:cs typeface="Arial MT"/>
              </a:rPr>
              <a:t>Tower</a:t>
            </a:r>
            <a:r>
              <a:rPr sz="2000" spc="-55" dirty="0">
                <a:solidFill>
                  <a:srgbClr val="5E5B56"/>
                </a:solidFill>
                <a:latin typeface="Arial MT"/>
                <a:cs typeface="Arial MT"/>
              </a:rPr>
              <a:t> </a:t>
            </a:r>
            <a:r>
              <a:rPr sz="2000" spc="-20" dirty="0">
                <a:solidFill>
                  <a:srgbClr val="5E5B56"/>
                </a:solidFill>
                <a:latin typeface="Arial MT"/>
                <a:cs typeface="Arial MT"/>
              </a:rPr>
              <a:t>1601,</a:t>
            </a:r>
            <a:endParaRPr sz="2000" dirty="0">
              <a:latin typeface="Arial MT"/>
              <a:cs typeface="Arial MT"/>
            </a:endParaRPr>
          </a:p>
          <a:p>
            <a:pPr marL="12700" marR="5080" algn="ctr">
              <a:lnSpc>
                <a:spcPts val="2290"/>
              </a:lnSpc>
              <a:spcBef>
                <a:spcPts val="125"/>
              </a:spcBef>
            </a:pPr>
            <a:r>
              <a:rPr sz="2000" dirty="0">
                <a:solidFill>
                  <a:srgbClr val="5E5B56"/>
                </a:solidFill>
                <a:latin typeface="Arial MT"/>
                <a:cs typeface="Arial MT"/>
              </a:rPr>
              <a:t>Business</a:t>
            </a:r>
            <a:r>
              <a:rPr sz="2000" spc="-45" dirty="0">
                <a:solidFill>
                  <a:srgbClr val="5E5B56"/>
                </a:solidFill>
                <a:latin typeface="Arial MT"/>
                <a:cs typeface="Arial MT"/>
              </a:rPr>
              <a:t> </a:t>
            </a:r>
            <a:r>
              <a:rPr sz="2000" dirty="0">
                <a:solidFill>
                  <a:srgbClr val="5E5B56"/>
                </a:solidFill>
                <a:latin typeface="Arial MT"/>
                <a:cs typeface="Arial MT"/>
              </a:rPr>
              <a:t>BayDubai,</a:t>
            </a:r>
            <a:r>
              <a:rPr sz="2000" spc="-55" dirty="0">
                <a:solidFill>
                  <a:srgbClr val="5E5B56"/>
                </a:solidFill>
                <a:latin typeface="Arial MT"/>
                <a:cs typeface="Arial MT"/>
              </a:rPr>
              <a:t> </a:t>
            </a:r>
            <a:r>
              <a:rPr sz="2000" spc="-10" dirty="0">
                <a:solidFill>
                  <a:srgbClr val="5E5B56"/>
                </a:solidFill>
                <a:latin typeface="Arial MT"/>
                <a:cs typeface="Arial MT"/>
              </a:rPr>
              <a:t>United </a:t>
            </a:r>
            <a:r>
              <a:rPr sz="2000" dirty="0">
                <a:solidFill>
                  <a:srgbClr val="5E5B56"/>
                </a:solidFill>
                <a:latin typeface="Arial MT"/>
                <a:cs typeface="Arial MT"/>
              </a:rPr>
              <a:t>Arab</a:t>
            </a:r>
            <a:r>
              <a:rPr sz="2000" spc="-25" dirty="0">
                <a:solidFill>
                  <a:srgbClr val="5E5B56"/>
                </a:solidFill>
                <a:latin typeface="Arial MT"/>
                <a:cs typeface="Arial MT"/>
              </a:rPr>
              <a:t> </a:t>
            </a:r>
            <a:r>
              <a:rPr sz="2000" spc="-10" dirty="0">
                <a:solidFill>
                  <a:srgbClr val="5E5B56"/>
                </a:solidFill>
                <a:latin typeface="Arial MT"/>
                <a:cs typeface="Arial MT"/>
              </a:rPr>
              <a:t>Emirates</a:t>
            </a:r>
            <a:endParaRPr sz="2000" dirty="0">
              <a:latin typeface="Arial MT"/>
              <a:cs typeface="Arial MT"/>
            </a:endParaRPr>
          </a:p>
        </p:txBody>
      </p:sp>
      <p:sp>
        <p:nvSpPr>
          <p:cNvPr id="3" name="object 3"/>
          <p:cNvSpPr txBox="1"/>
          <p:nvPr/>
        </p:nvSpPr>
        <p:spPr>
          <a:xfrm>
            <a:off x="6076315" y="8149718"/>
            <a:ext cx="2701925" cy="894715"/>
          </a:xfrm>
          <a:prstGeom prst="rect">
            <a:avLst/>
          </a:prstGeom>
        </p:spPr>
        <p:txBody>
          <a:bodyPr vert="horz" wrap="square" lIns="0" tIns="76200" rIns="0" bIns="0" rtlCol="0">
            <a:spAutoFit/>
          </a:bodyPr>
          <a:lstStyle/>
          <a:p>
            <a:pPr marL="12700">
              <a:lnSpc>
                <a:spcPct val="100000"/>
              </a:lnSpc>
              <a:spcBef>
                <a:spcPts val="600"/>
              </a:spcBef>
            </a:pPr>
            <a:r>
              <a:rPr sz="3000" dirty="0">
                <a:solidFill>
                  <a:srgbClr val="373533"/>
                </a:solidFill>
                <a:latin typeface="Arial MT"/>
                <a:cs typeface="Arial MT"/>
              </a:rPr>
              <a:t>Phone</a:t>
            </a:r>
            <a:r>
              <a:rPr sz="3000" spc="-60" dirty="0">
                <a:solidFill>
                  <a:srgbClr val="373533"/>
                </a:solidFill>
                <a:latin typeface="Arial MT"/>
                <a:cs typeface="Arial MT"/>
              </a:rPr>
              <a:t> </a:t>
            </a:r>
            <a:r>
              <a:rPr sz="3000" dirty="0">
                <a:solidFill>
                  <a:srgbClr val="373533"/>
                </a:solidFill>
                <a:latin typeface="Arial MT"/>
                <a:cs typeface="Arial MT"/>
              </a:rPr>
              <a:t>&amp;</a:t>
            </a:r>
            <a:r>
              <a:rPr sz="3000" spc="-25" dirty="0">
                <a:solidFill>
                  <a:srgbClr val="373533"/>
                </a:solidFill>
                <a:latin typeface="Arial MT"/>
                <a:cs typeface="Arial MT"/>
              </a:rPr>
              <a:t> </a:t>
            </a:r>
            <a:r>
              <a:rPr sz="3000" spc="-10" dirty="0">
                <a:solidFill>
                  <a:srgbClr val="373533"/>
                </a:solidFill>
                <a:latin typeface="Arial MT"/>
                <a:cs typeface="Arial MT"/>
              </a:rPr>
              <a:t>Mobile</a:t>
            </a:r>
            <a:endParaRPr sz="3000">
              <a:latin typeface="Arial MT"/>
              <a:cs typeface="Arial MT"/>
            </a:endParaRPr>
          </a:p>
          <a:p>
            <a:pPr marL="259079">
              <a:lnSpc>
                <a:spcPct val="100000"/>
              </a:lnSpc>
              <a:spcBef>
                <a:spcPts val="340"/>
              </a:spcBef>
            </a:pPr>
            <a:r>
              <a:rPr sz="2000" u="sng" dirty="0">
                <a:solidFill>
                  <a:srgbClr val="0461C1"/>
                </a:solidFill>
                <a:uFill>
                  <a:solidFill>
                    <a:srgbClr val="0461C1"/>
                  </a:solidFill>
                </a:uFill>
                <a:latin typeface="Calibri"/>
                <a:cs typeface="Calibri"/>
              </a:rPr>
              <a:t>+971</a:t>
            </a:r>
            <a:r>
              <a:rPr sz="2000" u="sng" spc="-20" dirty="0">
                <a:solidFill>
                  <a:srgbClr val="0461C1"/>
                </a:solidFill>
                <a:uFill>
                  <a:solidFill>
                    <a:srgbClr val="0461C1"/>
                  </a:solidFill>
                </a:uFill>
                <a:latin typeface="Calibri"/>
                <a:cs typeface="Calibri"/>
              </a:rPr>
              <a:t> </a:t>
            </a:r>
            <a:r>
              <a:rPr sz="2000" u="sng" dirty="0">
                <a:solidFill>
                  <a:srgbClr val="0461C1"/>
                </a:solidFill>
                <a:uFill>
                  <a:solidFill>
                    <a:srgbClr val="0461C1"/>
                  </a:solidFill>
                </a:uFill>
                <a:latin typeface="Calibri"/>
                <a:cs typeface="Calibri"/>
              </a:rPr>
              <a:t>58</a:t>
            </a:r>
            <a:r>
              <a:rPr sz="2000" u="sng" spc="-5" dirty="0">
                <a:solidFill>
                  <a:srgbClr val="0461C1"/>
                </a:solidFill>
                <a:uFill>
                  <a:solidFill>
                    <a:srgbClr val="0461C1"/>
                  </a:solidFill>
                </a:uFill>
                <a:latin typeface="Calibri"/>
                <a:cs typeface="Calibri"/>
              </a:rPr>
              <a:t> </a:t>
            </a:r>
            <a:r>
              <a:rPr sz="2000" u="sng" dirty="0">
                <a:solidFill>
                  <a:srgbClr val="0461C1"/>
                </a:solidFill>
                <a:uFill>
                  <a:solidFill>
                    <a:srgbClr val="0461C1"/>
                  </a:solidFill>
                </a:uFill>
                <a:latin typeface="Calibri"/>
                <a:cs typeface="Calibri"/>
              </a:rPr>
              <a:t>598</a:t>
            </a:r>
            <a:r>
              <a:rPr sz="2000" u="sng" spc="-10" dirty="0">
                <a:solidFill>
                  <a:srgbClr val="0461C1"/>
                </a:solidFill>
                <a:uFill>
                  <a:solidFill>
                    <a:srgbClr val="0461C1"/>
                  </a:solidFill>
                </a:uFill>
                <a:latin typeface="Calibri"/>
                <a:cs typeface="Calibri"/>
              </a:rPr>
              <a:t> </a:t>
            </a:r>
            <a:r>
              <a:rPr sz="2000" u="sng" spc="-20" dirty="0">
                <a:solidFill>
                  <a:srgbClr val="0461C1"/>
                </a:solidFill>
                <a:uFill>
                  <a:solidFill>
                    <a:srgbClr val="0461C1"/>
                  </a:solidFill>
                </a:uFill>
                <a:latin typeface="Calibri"/>
                <a:cs typeface="Calibri"/>
              </a:rPr>
              <a:t>8464</a:t>
            </a:r>
            <a:endParaRPr sz="2000">
              <a:latin typeface="Calibri"/>
              <a:cs typeface="Calibri"/>
            </a:endParaRPr>
          </a:p>
        </p:txBody>
      </p:sp>
      <p:sp>
        <p:nvSpPr>
          <p:cNvPr id="4" name="object 4"/>
          <p:cNvSpPr txBox="1"/>
          <p:nvPr/>
        </p:nvSpPr>
        <p:spPr>
          <a:xfrm>
            <a:off x="9810368" y="8056836"/>
            <a:ext cx="2867660" cy="963294"/>
          </a:xfrm>
          <a:prstGeom prst="rect">
            <a:avLst/>
          </a:prstGeom>
        </p:spPr>
        <p:txBody>
          <a:bodyPr vert="horz" wrap="square" lIns="0" tIns="117475" rIns="0" bIns="0" rtlCol="0">
            <a:spAutoFit/>
          </a:bodyPr>
          <a:lstStyle/>
          <a:p>
            <a:pPr algn="ctr">
              <a:lnSpc>
                <a:spcPct val="100000"/>
              </a:lnSpc>
              <a:spcBef>
                <a:spcPts val="925"/>
              </a:spcBef>
            </a:pPr>
            <a:r>
              <a:rPr sz="3000" spc="-20" dirty="0">
                <a:solidFill>
                  <a:srgbClr val="373533"/>
                </a:solidFill>
                <a:latin typeface="Arial MT"/>
                <a:cs typeface="Arial MT"/>
              </a:rPr>
              <a:t>Email</a:t>
            </a:r>
            <a:r>
              <a:rPr sz="3000" spc="-160" dirty="0">
                <a:solidFill>
                  <a:srgbClr val="373533"/>
                </a:solidFill>
                <a:latin typeface="Arial MT"/>
                <a:cs typeface="Arial MT"/>
              </a:rPr>
              <a:t> </a:t>
            </a:r>
            <a:r>
              <a:rPr sz="3000" spc="-10" dirty="0">
                <a:solidFill>
                  <a:srgbClr val="373533"/>
                </a:solidFill>
                <a:latin typeface="Arial MT"/>
                <a:cs typeface="Arial MT"/>
              </a:rPr>
              <a:t>Address</a:t>
            </a:r>
            <a:endParaRPr sz="3000">
              <a:latin typeface="Arial MT"/>
              <a:cs typeface="Arial MT"/>
            </a:endParaRPr>
          </a:p>
          <a:p>
            <a:pPr algn="ctr">
              <a:lnSpc>
                <a:spcPct val="100000"/>
              </a:lnSpc>
              <a:spcBef>
                <a:spcPts val="555"/>
              </a:spcBef>
            </a:pPr>
            <a:r>
              <a:rPr sz="2000" spc="-10" dirty="0">
                <a:latin typeface="Arial MT"/>
                <a:cs typeface="Arial MT"/>
                <a:hlinkClick r:id="rId2"/>
              </a:rPr>
              <a:t>info@laveraproperties.ae</a:t>
            </a:r>
            <a:endParaRPr sz="2000">
              <a:latin typeface="Arial MT"/>
              <a:cs typeface="Arial MT"/>
            </a:endParaRPr>
          </a:p>
        </p:txBody>
      </p:sp>
      <p:sp>
        <p:nvSpPr>
          <p:cNvPr id="5" name="object 5"/>
          <p:cNvSpPr txBox="1"/>
          <p:nvPr/>
        </p:nvSpPr>
        <p:spPr>
          <a:xfrm>
            <a:off x="13977365" y="8108652"/>
            <a:ext cx="2794635" cy="963294"/>
          </a:xfrm>
          <a:prstGeom prst="rect">
            <a:avLst/>
          </a:prstGeom>
        </p:spPr>
        <p:txBody>
          <a:bodyPr vert="horz" wrap="square" lIns="0" tIns="117475" rIns="0" bIns="0" rtlCol="0">
            <a:spAutoFit/>
          </a:bodyPr>
          <a:lstStyle/>
          <a:p>
            <a:pPr algn="ctr">
              <a:lnSpc>
                <a:spcPct val="100000"/>
              </a:lnSpc>
              <a:spcBef>
                <a:spcPts val="925"/>
              </a:spcBef>
            </a:pPr>
            <a:r>
              <a:rPr sz="3000" spc="-10" dirty="0">
                <a:solidFill>
                  <a:srgbClr val="373533"/>
                </a:solidFill>
                <a:latin typeface="Arial MT"/>
                <a:cs typeface="Arial MT"/>
              </a:rPr>
              <a:t>Website</a:t>
            </a:r>
            <a:endParaRPr sz="3000">
              <a:latin typeface="Arial MT"/>
              <a:cs typeface="Arial MT"/>
            </a:endParaRPr>
          </a:p>
          <a:p>
            <a:pPr algn="ctr">
              <a:lnSpc>
                <a:spcPct val="100000"/>
              </a:lnSpc>
              <a:spcBef>
                <a:spcPts val="555"/>
              </a:spcBef>
            </a:pPr>
            <a:r>
              <a:rPr sz="2000" u="sng" spc="-10" dirty="0">
                <a:solidFill>
                  <a:srgbClr val="0000FF"/>
                </a:solidFill>
                <a:uFill>
                  <a:solidFill>
                    <a:srgbClr val="0000FF"/>
                  </a:solidFill>
                </a:uFill>
                <a:latin typeface="Arial MT"/>
                <a:cs typeface="Arial MT"/>
                <a:hlinkClick r:id="rId3"/>
              </a:rPr>
              <a:t>www.lavera</a:t>
            </a:r>
            <a:r>
              <a:rPr sz="2000" u="sng" spc="-10" dirty="0">
                <a:solidFill>
                  <a:srgbClr val="0461C1"/>
                </a:solidFill>
                <a:uFill>
                  <a:solidFill>
                    <a:srgbClr val="0461C1"/>
                  </a:solidFill>
                </a:uFill>
                <a:latin typeface="Arial MT"/>
                <a:cs typeface="Arial MT"/>
                <a:hlinkClick r:id="rId3"/>
              </a:rPr>
              <a:t>properties.ae</a:t>
            </a:r>
            <a:endParaRPr sz="2000">
              <a:latin typeface="Arial MT"/>
              <a:cs typeface="Arial MT"/>
            </a:endParaRPr>
          </a:p>
        </p:txBody>
      </p:sp>
      <p:pic>
        <p:nvPicPr>
          <p:cNvPr id="6" name="object 6"/>
          <p:cNvPicPr/>
          <p:nvPr/>
        </p:nvPicPr>
        <p:blipFill>
          <a:blip r:embed="rId4" cstate="print"/>
          <a:stretch>
            <a:fillRect/>
          </a:stretch>
        </p:blipFill>
        <p:spPr>
          <a:xfrm>
            <a:off x="2360278" y="6575089"/>
            <a:ext cx="1195095" cy="1180696"/>
          </a:xfrm>
          <a:prstGeom prst="rect">
            <a:avLst/>
          </a:prstGeom>
        </p:spPr>
      </p:pic>
      <p:pic>
        <p:nvPicPr>
          <p:cNvPr id="7" name="object 7"/>
          <p:cNvPicPr/>
          <p:nvPr/>
        </p:nvPicPr>
        <p:blipFill>
          <a:blip r:embed="rId5" cstate="print"/>
          <a:stretch>
            <a:fillRect/>
          </a:stretch>
        </p:blipFill>
        <p:spPr>
          <a:xfrm>
            <a:off x="6492615" y="6575089"/>
            <a:ext cx="1195477" cy="1180696"/>
          </a:xfrm>
          <a:prstGeom prst="rect">
            <a:avLst/>
          </a:prstGeom>
        </p:spPr>
      </p:pic>
      <p:pic>
        <p:nvPicPr>
          <p:cNvPr id="8" name="object 8"/>
          <p:cNvPicPr/>
          <p:nvPr/>
        </p:nvPicPr>
        <p:blipFill>
          <a:blip r:embed="rId6" cstate="print"/>
          <a:stretch>
            <a:fillRect/>
          </a:stretch>
        </p:blipFill>
        <p:spPr>
          <a:xfrm>
            <a:off x="10625830" y="6575089"/>
            <a:ext cx="1181246" cy="1180696"/>
          </a:xfrm>
          <a:prstGeom prst="rect">
            <a:avLst/>
          </a:prstGeom>
        </p:spPr>
      </p:pic>
      <p:pic>
        <p:nvPicPr>
          <p:cNvPr id="9" name="object 9"/>
          <p:cNvPicPr/>
          <p:nvPr/>
        </p:nvPicPr>
        <p:blipFill>
          <a:blip r:embed="rId7" cstate="print"/>
          <a:stretch>
            <a:fillRect/>
          </a:stretch>
        </p:blipFill>
        <p:spPr>
          <a:xfrm>
            <a:off x="14749130" y="6575089"/>
            <a:ext cx="1199856" cy="1180696"/>
          </a:xfrm>
          <a:prstGeom prst="rect">
            <a:avLst/>
          </a:prstGeom>
        </p:spPr>
      </p:pic>
      <p:pic>
        <p:nvPicPr>
          <p:cNvPr id="10" name="object 10"/>
          <p:cNvPicPr/>
          <p:nvPr/>
        </p:nvPicPr>
        <p:blipFill>
          <a:blip r:embed="rId8" cstate="print"/>
          <a:stretch>
            <a:fillRect/>
          </a:stretch>
        </p:blipFill>
        <p:spPr>
          <a:xfrm>
            <a:off x="15238" y="22225"/>
            <a:ext cx="18272760" cy="5715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EAE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FF2D97-B605-4157-B2E2-A66A9C4C61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20"/>
            <a:ext cx="18288000" cy="10269855"/>
          </a:xfrm>
          <a:prstGeom prst="rect">
            <a:avLst/>
          </a:prstGeom>
        </p:spPr>
      </p:pic>
      <p:sp>
        <p:nvSpPr>
          <p:cNvPr id="20" name="Rectangle 19">
            <a:extLst>
              <a:ext uri="{FF2B5EF4-FFF2-40B4-BE49-F238E27FC236}">
                <a16:creationId xmlns:a16="http://schemas.microsoft.com/office/drawing/2014/main" xmlns="" id="{FDDEF780-FD7D-46C5-A7FA-AEE84AAD1EDB}"/>
              </a:ext>
            </a:extLst>
          </p:cNvPr>
          <p:cNvSpPr/>
          <p:nvPr/>
        </p:nvSpPr>
        <p:spPr>
          <a:xfrm>
            <a:off x="2960630" y="3009900"/>
            <a:ext cx="13223905" cy="3154710"/>
          </a:xfrm>
          <a:prstGeom prst="rect">
            <a:avLst/>
          </a:prstGeom>
          <a:noFill/>
        </p:spPr>
        <p:txBody>
          <a:bodyPr wrap="square" lIns="91440" tIns="45720" rIns="91440" bIns="45720">
            <a:spAutoFit/>
          </a:bodyPr>
          <a:lstStyle/>
          <a:p>
            <a:pPr algn="ctr"/>
            <a:r>
              <a:rPr lang="en-US" sz="19900" b="1" spc="50" dirty="0">
                <a:ln w="0"/>
                <a:solidFill>
                  <a:srgbClr val="B6AB90"/>
                </a:solidFill>
                <a:effectLst>
                  <a:innerShdw blurRad="63500" dist="50800" dir="13500000">
                    <a:srgbClr val="000000">
                      <a:alpha val="50000"/>
                    </a:srgbClr>
                  </a:innerShdw>
                </a:effectLst>
                <a:latin typeface="RoxboroughCF Light"/>
                <a:ea typeface="RoxboroughCF Light"/>
                <a:cs typeface="RoxboroughCF Light"/>
                <a:sym typeface="RoxboroughCF Light"/>
              </a:rPr>
              <a:t>Thank You</a:t>
            </a:r>
            <a:endParaRPr lang="en-US" sz="19900" b="1" spc="50" dirty="0">
              <a:ln w="0"/>
              <a:solidFill>
                <a:srgbClr val="B6AB90"/>
              </a:solidFill>
              <a:effectLst>
                <a:innerShdw blurRad="63500" dist="50800" dir="13500000">
                  <a:srgbClr val="000000">
                    <a:alpha val="50000"/>
                  </a:srgbClr>
                </a:innerShdw>
              </a:effectLst>
            </a:endParaRPr>
          </a:p>
        </p:txBody>
      </p:sp>
      <p:grpSp>
        <p:nvGrpSpPr>
          <p:cNvPr id="21" name="Group 7">
            <a:extLst>
              <a:ext uri="{FF2B5EF4-FFF2-40B4-BE49-F238E27FC236}">
                <a16:creationId xmlns:a16="http://schemas.microsoft.com/office/drawing/2014/main" xmlns="" id="{A02B018E-42A0-4FD2-889C-EAE7B1B7D941}"/>
              </a:ext>
            </a:extLst>
          </p:cNvPr>
          <p:cNvGrpSpPr>
            <a:grpSpLocks noChangeAspect="1"/>
          </p:cNvGrpSpPr>
          <p:nvPr/>
        </p:nvGrpSpPr>
        <p:grpSpPr>
          <a:xfrm>
            <a:off x="5591756" y="6283565"/>
            <a:ext cx="1673644" cy="1673644"/>
            <a:chOff x="0" y="0"/>
            <a:chExt cx="774700" cy="774700"/>
          </a:xfrm>
          <a:solidFill>
            <a:srgbClr val="D6D0C0"/>
          </a:solidFill>
        </p:grpSpPr>
        <p:sp>
          <p:nvSpPr>
            <p:cNvPr id="22" name="Freeform 8">
              <a:extLst>
                <a:ext uri="{FF2B5EF4-FFF2-40B4-BE49-F238E27FC236}">
                  <a16:creationId xmlns:a16="http://schemas.microsoft.com/office/drawing/2014/main" xmlns="" id="{B9484C6A-9838-4AD4-B514-DBE6C5046D6B}"/>
                </a:ext>
              </a:extLst>
            </p:cNvPr>
            <p:cNvSpPr/>
            <p:nvPr/>
          </p:nvSpPr>
          <p:spPr>
            <a:xfrm>
              <a:off x="316103" y="315976"/>
              <a:ext cx="143764" cy="143764"/>
            </a:xfrm>
            <a:custGeom>
              <a:avLst/>
              <a:gdLst/>
              <a:ahLst/>
              <a:cxnLst/>
              <a:rect l="l" t="t" r="r" b="b"/>
              <a:pathLst>
                <a:path w="143764" h="143764">
                  <a:moveTo>
                    <a:pt x="71882" y="0"/>
                  </a:moveTo>
                  <a:cubicBezTo>
                    <a:pt x="32258" y="0"/>
                    <a:pt x="0" y="32258"/>
                    <a:pt x="0" y="71882"/>
                  </a:cubicBezTo>
                  <a:cubicBezTo>
                    <a:pt x="0" y="111506"/>
                    <a:pt x="32258" y="143764"/>
                    <a:pt x="71882" y="143764"/>
                  </a:cubicBezTo>
                  <a:cubicBezTo>
                    <a:pt x="111506" y="143764"/>
                    <a:pt x="143764" y="111506"/>
                    <a:pt x="143764" y="71882"/>
                  </a:cubicBezTo>
                  <a:cubicBezTo>
                    <a:pt x="143764" y="32258"/>
                    <a:pt x="111506" y="0"/>
                    <a:pt x="71882" y="0"/>
                  </a:cubicBezTo>
                  <a:close/>
                </a:path>
              </a:pathLst>
            </a:custGeom>
            <a:grpFill/>
          </p:spPr>
        </p:sp>
        <p:sp>
          <p:nvSpPr>
            <p:cNvPr id="23" name="Freeform 9">
              <a:extLst>
                <a:ext uri="{FF2B5EF4-FFF2-40B4-BE49-F238E27FC236}">
                  <a16:creationId xmlns:a16="http://schemas.microsoft.com/office/drawing/2014/main" xmlns="" id="{48914C8A-4593-4896-857C-7DC7BAE81EFB}"/>
                </a:ext>
              </a:extLst>
            </p:cNvPr>
            <p:cNvSpPr/>
            <p:nvPr/>
          </p:nvSpPr>
          <p:spPr>
            <a:xfrm>
              <a:off x="211582" y="211582"/>
              <a:ext cx="352806" cy="352806"/>
            </a:xfrm>
            <a:custGeom>
              <a:avLst/>
              <a:gdLst/>
              <a:ahLst/>
              <a:cxnLst/>
              <a:rect l="l" t="t" r="r" b="b"/>
              <a:pathLst>
                <a:path w="352806" h="352806">
                  <a:moveTo>
                    <a:pt x="273050" y="0"/>
                  </a:moveTo>
                  <a:lnTo>
                    <a:pt x="79756" y="0"/>
                  </a:lnTo>
                  <a:cubicBezTo>
                    <a:pt x="35941" y="0"/>
                    <a:pt x="0" y="35687"/>
                    <a:pt x="0" y="79756"/>
                  </a:cubicBezTo>
                  <a:lnTo>
                    <a:pt x="0" y="273050"/>
                  </a:lnTo>
                  <a:cubicBezTo>
                    <a:pt x="0" y="316865"/>
                    <a:pt x="35687" y="352806"/>
                    <a:pt x="79756" y="352806"/>
                  </a:cubicBezTo>
                  <a:lnTo>
                    <a:pt x="273050" y="352806"/>
                  </a:lnTo>
                  <a:cubicBezTo>
                    <a:pt x="316865" y="352806"/>
                    <a:pt x="352806" y="317119"/>
                    <a:pt x="352806" y="273050"/>
                  </a:cubicBezTo>
                  <a:lnTo>
                    <a:pt x="352806" y="79756"/>
                  </a:lnTo>
                  <a:cubicBezTo>
                    <a:pt x="352552" y="35687"/>
                    <a:pt x="316865" y="0"/>
                    <a:pt x="273050" y="0"/>
                  </a:cubicBezTo>
                  <a:close/>
                  <a:moveTo>
                    <a:pt x="176403" y="284480"/>
                  </a:moveTo>
                  <a:cubicBezTo>
                    <a:pt x="116586" y="284480"/>
                    <a:pt x="67945" y="235839"/>
                    <a:pt x="67945" y="176022"/>
                  </a:cubicBezTo>
                  <a:cubicBezTo>
                    <a:pt x="67945" y="116205"/>
                    <a:pt x="116586" y="67564"/>
                    <a:pt x="176403" y="67564"/>
                  </a:cubicBezTo>
                  <a:cubicBezTo>
                    <a:pt x="236220" y="67564"/>
                    <a:pt x="284861" y="116205"/>
                    <a:pt x="284861" y="176022"/>
                  </a:cubicBezTo>
                  <a:cubicBezTo>
                    <a:pt x="284607" y="235839"/>
                    <a:pt x="235966" y="284480"/>
                    <a:pt x="176403" y="284480"/>
                  </a:cubicBezTo>
                  <a:close/>
                  <a:moveTo>
                    <a:pt x="292354" y="85852"/>
                  </a:moveTo>
                  <a:cubicBezTo>
                    <a:pt x="278003" y="85852"/>
                    <a:pt x="266192" y="74041"/>
                    <a:pt x="266192" y="59690"/>
                  </a:cubicBezTo>
                  <a:cubicBezTo>
                    <a:pt x="266192" y="45339"/>
                    <a:pt x="278003" y="33528"/>
                    <a:pt x="292354" y="33528"/>
                  </a:cubicBezTo>
                  <a:cubicBezTo>
                    <a:pt x="306705" y="33528"/>
                    <a:pt x="318516" y="45339"/>
                    <a:pt x="318516" y="59690"/>
                  </a:cubicBezTo>
                  <a:cubicBezTo>
                    <a:pt x="318516" y="74295"/>
                    <a:pt x="306959" y="85852"/>
                    <a:pt x="292354" y="85852"/>
                  </a:cubicBezTo>
                  <a:close/>
                </a:path>
              </a:pathLst>
            </a:custGeom>
            <a:grpFill/>
          </p:spPr>
        </p:sp>
        <p:sp>
          <p:nvSpPr>
            <p:cNvPr id="24" name="Freeform 10">
              <a:extLst>
                <a:ext uri="{FF2B5EF4-FFF2-40B4-BE49-F238E27FC236}">
                  <a16:creationId xmlns:a16="http://schemas.microsoft.com/office/drawing/2014/main" xmlns="" id="{E0EDC9EF-3BCB-4131-B830-3A623D79D92A}"/>
                </a:ext>
              </a:extLst>
            </p:cNvPr>
            <p:cNvSpPr/>
            <p:nvPr/>
          </p:nvSpPr>
          <p:spPr>
            <a:xfrm>
              <a:off x="63500" y="63500"/>
              <a:ext cx="647700" cy="647700"/>
            </a:xfrm>
            <a:custGeom>
              <a:avLst/>
              <a:gdLst/>
              <a:ahLst/>
              <a:cxnLst/>
              <a:rect l="l" t="t" r="r" b="b"/>
              <a:pathLst>
                <a:path w="647700" h="647700">
                  <a:moveTo>
                    <a:pt x="421132" y="111506"/>
                  </a:moveTo>
                  <a:cubicBezTo>
                    <a:pt x="485140" y="111506"/>
                    <a:pt x="537464" y="163703"/>
                    <a:pt x="537464" y="227838"/>
                  </a:cubicBezTo>
                  <a:lnTo>
                    <a:pt x="537464" y="421132"/>
                  </a:lnTo>
                  <a:lnTo>
                    <a:pt x="537210" y="421132"/>
                  </a:lnTo>
                  <a:cubicBezTo>
                    <a:pt x="537210" y="485140"/>
                    <a:pt x="485013" y="537464"/>
                    <a:pt x="420878" y="537464"/>
                  </a:cubicBezTo>
                  <a:lnTo>
                    <a:pt x="227838" y="537464"/>
                  </a:lnTo>
                  <a:cubicBezTo>
                    <a:pt x="163830" y="537464"/>
                    <a:pt x="111506" y="485267"/>
                    <a:pt x="111506" y="421132"/>
                  </a:cubicBezTo>
                  <a:lnTo>
                    <a:pt x="111506" y="227838"/>
                  </a:lnTo>
                  <a:cubicBezTo>
                    <a:pt x="111506" y="163830"/>
                    <a:pt x="163703" y="111506"/>
                    <a:pt x="227838" y="111506"/>
                  </a:cubicBezTo>
                  <a:close/>
                  <a:moveTo>
                    <a:pt x="324104" y="0"/>
                  </a:moveTo>
                  <a:cubicBezTo>
                    <a:pt x="145034" y="254"/>
                    <a:pt x="0" y="145288"/>
                    <a:pt x="0" y="324485"/>
                  </a:cubicBezTo>
                  <a:cubicBezTo>
                    <a:pt x="0" y="494284"/>
                    <a:pt x="130302" y="633476"/>
                    <a:pt x="296418" y="647700"/>
                  </a:cubicBezTo>
                  <a:lnTo>
                    <a:pt x="352425" y="647700"/>
                  </a:lnTo>
                  <a:cubicBezTo>
                    <a:pt x="509270" y="634238"/>
                    <a:pt x="634238" y="509270"/>
                    <a:pt x="647700" y="352425"/>
                  </a:cubicBezTo>
                  <a:lnTo>
                    <a:pt x="647700" y="296926"/>
                  </a:lnTo>
                  <a:lnTo>
                    <a:pt x="647700" y="296926"/>
                  </a:lnTo>
                  <a:cubicBezTo>
                    <a:pt x="633476" y="130683"/>
                    <a:pt x="494284" y="127"/>
                    <a:pt x="324866" y="0"/>
                  </a:cubicBezTo>
                  <a:close/>
                </a:path>
              </a:pathLst>
            </a:custGeom>
            <a:grpFill/>
          </p:spPr>
        </p:sp>
      </p:grpSp>
      <p:grpSp>
        <p:nvGrpSpPr>
          <p:cNvPr id="25" name="Group 13">
            <a:extLst>
              <a:ext uri="{FF2B5EF4-FFF2-40B4-BE49-F238E27FC236}">
                <a16:creationId xmlns:a16="http://schemas.microsoft.com/office/drawing/2014/main" xmlns="" id="{460DCDEA-2689-43A4-AC74-4B1E076F5595}"/>
              </a:ext>
            </a:extLst>
          </p:cNvPr>
          <p:cNvGrpSpPr>
            <a:grpSpLocks noChangeAspect="1"/>
          </p:cNvGrpSpPr>
          <p:nvPr/>
        </p:nvGrpSpPr>
        <p:grpSpPr>
          <a:xfrm>
            <a:off x="8772399" y="6422119"/>
            <a:ext cx="1399279" cy="1399279"/>
            <a:chOff x="0" y="0"/>
            <a:chExt cx="647700" cy="647700"/>
          </a:xfrm>
          <a:solidFill>
            <a:srgbClr val="D6D0C0"/>
          </a:solidFill>
        </p:grpSpPr>
        <p:sp>
          <p:nvSpPr>
            <p:cNvPr id="38" name="Freeform 14">
              <a:extLst>
                <a:ext uri="{FF2B5EF4-FFF2-40B4-BE49-F238E27FC236}">
                  <a16:creationId xmlns:a16="http://schemas.microsoft.com/office/drawing/2014/main" xmlns="" id="{A02286D2-7905-4D86-BA66-E53F46C6183F}"/>
                </a:ext>
              </a:extLst>
            </p:cNvPr>
            <p:cNvSpPr/>
            <p:nvPr/>
          </p:nvSpPr>
          <p:spPr>
            <a:xfrm>
              <a:off x="0" y="0"/>
              <a:ext cx="647446" cy="647446"/>
            </a:xfrm>
            <a:custGeom>
              <a:avLst/>
              <a:gdLst/>
              <a:ahLst/>
              <a:cxnLst/>
              <a:rect l="l" t="t" r="r" b="b"/>
              <a:pathLst>
                <a:path w="647446" h="647446">
                  <a:moveTo>
                    <a:pt x="412877" y="97790"/>
                  </a:moveTo>
                  <a:cubicBezTo>
                    <a:pt x="413131" y="102743"/>
                    <a:pt x="413385" y="107823"/>
                    <a:pt x="413512" y="113030"/>
                  </a:cubicBezTo>
                  <a:cubicBezTo>
                    <a:pt x="422529" y="191135"/>
                    <a:pt x="524764" y="208153"/>
                    <a:pt x="529336" y="208915"/>
                  </a:cubicBezTo>
                  <a:lnTo>
                    <a:pt x="517652" y="283337"/>
                  </a:lnTo>
                  <a:cubicBezTo>
                    <a:pt x="486664" y="277749"/>
                    <a:pt x="457327" y="267335"/>
                    <a:pt x="429768" y="251968"/>
                  </a:cubicBezTo>
                  <a:cubicBezTo>
                    <a:pt x="425450" y="249555"/>
                    <a:pt x="421259" y="247015"/>
                    <a:pt x="417322" y="244348"/>
                  </a:cubicBezTo>
                  <a:cubicBezTo>
                    <a:pt x="417703" y="266065"/>
                    <a:pt x="417957" y="286385"/>
                    <a:pt x="418084" y="306070"/>
                  </a:cubicBezTo>
                  <a:cubicBezTo>
                    <a:pt x="418084" y="312801"/>
                    <a:pt x="418211" y="319659"/>
                    <a:pt x="418338" y="326517"/>
                  </a:cubicBezTo>
                  <a:cubicBezTo>
                    <a:pt x="419100" y="369570"/>
                    <a:pt x="419989" y="418211"/>
                    <a:pt x="396875" y="463931"/>
                  </a:cubicBezTo>
                  <a:cubicBezTo>
                    <a:pt x="377444" y="502158"/>
                    <a:pt x="340487" y="532384"/>
                    <a:pt x="298069" y="544830"/>
                  </a:cubicBezTo>
                  <a:cubicBezTo>
                    <a:pt x="284353" y="548894"/>
                    <a:pt x="270383" y="550926"/>
                    <a:pt x="256032" y="551053"/>
                  </a:cubicBezTo>
                  <a:cubicBezTo>
                    <a:pt x="255778" y="551053"/>
                    <a:pt x="255651" y="551053"/>
                    <a:pt x="255397" y="551053"/>
                  </a:cubicBezTo>
                  <a:cubicBezTo>
                    <a:pt x="231521" y="551053"/>
                    <a:pt x="209169" y="544957"/>
                    <a:pt x="188595" y="532892"/>
                  </a:cubicBezTo>
                  <a:cubicBezTo>
                    <a:pt x="151892" y="511302"/>
                    <a:pt x="127254" y="472440"/>
                    <a:pt x="121412" y="426339"/>
                  </a:cubicBezTo>
                  <a:cubicBezTo>
                    <a:pt x="115316" y="378968"/>
                    <a:pt x="130175" y="332105"/>
                    <a:pt x="161163" y="300863"/>
                  </a:cubicBezTo>
                  <a:cubicBezTo>
                    <a:pt x="189484" y="272415"/>
                    <a:pt x="226949" y="258572"/>
                    <a:pt x="275717" y="258572"/>
                  </a:cubicBezTo>
                  <a:cubicBezTo>
                    <a:pt x="278765" y="258572"/>
                    <a:pt x="281813" y="258572"/>
                    <a:pt x="284861" y="258699"/>
                  </a:cubicBezTo>
                  <a:lnTo>
                    <a:pt x="282321" y="334010"/>
                  </a:lnTo>
                  <a:cubicBezTo>
                    <a:pt x="279781" y="333883"/>
                    <a:pt x="277368" y="333883"/>
                    <a:pt x="274955" y="333883"/>
                  </a:cubicBezTo>
                  <a:cubicBezTo>
                    <a:pt x="246761" y="333883"/>
                    <a:pt x="228473" y="340106"/>
                    <a:pt x="214630" y="353949"/>
                  </a:cubicBezTo>
                  <a:cubicBezTo>
                    <a:pt x="200152" y="368554"/>
                    <a:pt x="193040" y="392557"/>
                    <a:pt x="196088" y="416687"/>
                  </a:cubicBezTo>
                  <a:cubicBezTo>
                    <a:pt x="199009" y="439547"/>
                    <a:pt x="210185" y="458216"/>
                    <a:pt x="226822" y="467995"/>
                  </a:cubicBezTo>
                  <a:cubicBezTo>
                    <a:pt x="236601" y="473710"/>
                    <a:pt x="246761" y="475742"/>
                    <a:pt x="256032" y="475742"/>
                  </a:cubicBezTo>
                  <a:cubicBezTo>
                    <a:pt x="263906" y="475742"/>
                    <a:pt x="271145" y="474345"/>
                    <a:pt x="276987" y="472567"/>
                  </a:cubicBezTo>
                  <a:cubicBezTo>
                    <a:pt x="299593" y="465963"/>
                    <a:pt x="319786" y="449580"/>
                    <a:pt x="329946" y="429895"/>
                  </a:cubicBezTo>
                  <a:cubicBezTo>
                    <a:pt x="344678" y="400812"/>
                    <a:pt x="343916" y="365379"/>
                    <a:pt x="343281" y="327787"/>
                  </a:cubicBezTo>
                  <a:cubicBezTo>
                    <a:pt x="343281" y="320675"/>
                    <a:pt x="343027" y="313436"/>
                    <a:pt x="343027" y="306324"/>
                  </a:cubicBezTo>
                  <a:cubicBezTo>
                    <a:pt x="342900" y="260223"/>
                    <a:pt x="341757" y="210566"/>
                    <a:pt x="339344" y="145288"/>
                  </a:cubicBezTo>
                  <a:cubicBezTo>
                    <a:pt x="338963" y="135890"/>
                    <a:pt x="338709" y="127381"/>
                    <a:pt x="338328" y="119634"/>
                  </a:cubicBezTo>
                  <a:cubicBezTo>
                    <a:pt x="337693" y="112649"/>
                    <a:pt x="337439" y="105664"/>
                    <a:pt x="337566" y="98679"/>
                  </a:cubicBezTo>
                  <a:lnTo>
                    <a:pt x="412877" y="97663"/>
                  </a:lnTo>
                  <a:close/>
                  <a:moveTo>
                    <a:pt x="324104" y="0"/>
                  </a:moveTo>
                  <a:cubicBezTo>
                    <a:pt x="313563" y="0"/>
                    <a:pt x="303149" y="508"/>
                    <a:pt x="292608" y="1524"/>
                  </a:cubicBezTo>
                  <a:cubicBezTo>
                    <a:pt x="282067" y="2540"/>
                    <a:pt x="271526" y="4064"/>
                    <a:pt x="261112" y="6223"/>
                  </a:cubicBezTo>
                  <a:cubicBezTo>
                    <a:pt x="250698" y="8382"/>
                    <a:pt x="240411" y="10922"/>
                    <a:pt x="230251" y="13970"/>
                  </a:cubicBezTo>
                  <a:cubicBezTo>
                    <a:pt x="220091" y="17018"/>
                    <a:pt x="210058" y="20574"/>
                    <a:pt x="200279" y="24638"/>
                  </a:cubicBezTo>
                  <a:cubicBezTo>
                    <a:pt x="190500" y="28702"/>
                    <a:pt x="180848" y="33274"/>
                    <a:pt x="171450" y="38227"/>
                  </a:cubicBezTo>
                  <a:cubicBezTo>
                    <a:pt x="162052" y="43180"/>
                    <a:pt x="153035" y="48641"/>
                    <a:pt x="144145" y="54610"/>
                  </a:cubicBezTo>
                  <a:cubicBezTo>
                    <a:pt x="135255" y="60579"/>
                    <a:pt x="126746" y="66802"/>
                    <a:pt x="118618" y="73533"/>
                  </a:cubicBezTo>
                  <a:cubicBezTo>
                    <a:pt x="110490" y="80264"/>
                    <a:pt x="102489" y="87503"/>
                    <a:pt x="94996" y="94996"/>
                  </a:cubicBezTo>
                  <a:cubicBezTo>
                    <a:pt x="87503" y="102489"/>
                    <a:pt x="80391" y="110363"/>
                    <a:pt x="73660" y="118618"/>
                  </a:cubicBezTo>
                  <a:cubicBezTo>
                    <a:pt x="66929" y="126873"/>
                    <a:pt x="60579" y="135382"/>
                    <a:pt x="54737" y="144145"/>
                  </a:cubicBezTo>
                  <a:cubicBezTo>
                    <a:pt x="48895" y="152908"/>
                    <a:pt x="43434" y="162052"/>
                    <a:pt x="38354" y="171450"/>
                  </a:cubicBezTo>
                  <a:cubicBezTo>
                    <a:pt x="33274" y="180848"/>
                    <a:pt x="28829" y="190500"/>
                    <a:pt x="24638" y="200279"/>
                  </a:cubicBezTo>
                  <a:cubicBezTo>
                    <a:pt x="20447" y="210058"/>
                    <a:pt x="17018" y="220091"/>
                    <a:pt x="13970" y="230251"/>
                  </a:cubicBezTo>
                  <a:cubicBezTo>
                    <a:pt x="10922" y="240411"/>
                    <a:pt x="8255" y="250698"/>
                    <a:pt x="6223" y="261112"/>
                  </a:cubicBezTo>
                  <a:cubicBezTo>
                    <a:pt x="4191" y="271526"/>
                    <a:pt x="2540" y="282067"/>
                    <a:pt x="1524" y="292608"/>
                  </a:cubicBezTo>
                  <a:cubicBezTo>
                    <a:pt x="508" y="303149"/>
                    <a:pt x="0" y="313817"/>
                    <a:pt x="0" y="324485"/>
                  </a:cubicBezTo>
                  <a:cubicBezTo>
                    <a:pt x="0" y="335153"/>
                    <a:pt x="508" y="345694"/>
                    <a:pt x="1524" y="356235"/>
                  </a:cubicBezTo>
                  <a:cubicBezTo>
                    <a:pt x="2540" y="366776"/>
                    <a:pt x="4064" y="377317"/>
                    <a:pt x="6223" y="387731"/>
                  </a:cubicBezTo>
                  <a:cubicBezTo>
                    <a:pt x="8382" y="398145"/>
                    <a:pt x="10922" y="408432"/>
                    <a:pt x="13970" y="418592"/>
                  </a:cubicBezTo>
                  <a:cubicBezTo>
                    <a:pt x="17018" y="428752"/>
                    <a:pt x="20574" y="438785"/>
                    <a:pt x="24638" y="448564"/>
                  </a:cubicBezTo>
                  <a:cubicBezTo>
                    <a:pt x="28702" y="458343"/>
                    <a:pt x="33274" y="467995"/>
                    <a:pt x="38227" y="477393"/>
                  </a:cubicBezTo>
                  <a:cubicBezTo>
                    <a:pt x="43180" y="486791"/>
                    <a:pt x="48641" y="495808"/>
                    <a:pt x="54610" y="504698"/>
                  </a:cubicBezTo>
                  <a:cubicBezTo>
                    <a:pt x="60579" y="513588"/>
                    <a:pt x="66802" y="522097"/>
                    <a:pt x="73533" y="530225"/>
                  </a:cubicBezTo>
                  <a:cubicBezTo>
                    <a:pt x="80264" y="538353"/>
                    <a:pt x="87376" y="546354"/>
                    <a:pt x="94869" y="553847"/>
                  </a:cubicBezTo>
                  <a:cubicBezTo>
                    <a:pt x="102362" y="561340"/>
                    <a:pt x="110236" y="568452"/>
                    <a:pt x="118491" y="575183"/>
                  </a:cubicBezTo>
                  <a:cubicBezTo>
                    <a:pt x="126746" y="581914"/>
                    <a:pt x="135255" y="588264"/>
                    <a:pt x="144018" y="594106"/>
                  </a:cubicBezTo>
                  <a:cubicBezTo>
                    <a:pt x="152781" y="599948"/>
                    <a:pt x="161925" y="605409"/>
                    <a:pt x="171323" y="610489"/>
                  </a:cubicBezTo>
                  <a:cubicBezTo>
                    <a:pt x="180721" y="615569"/>
                    <a:pt x="190246" y="620014"/>
                    <a:pt x="200152" y="624078"/>
                  </a:cubicBezTo>
                  <a:cubicBezTo>
                    <a:pt x="210058" y="628142"/>
                    <a:pt x="219964" y="631698"/>
                    <a:pt x="230124" y="634746"/>
                  </a:cubicBezTo>
                  <a:cubicBezTo>
                    <a:pt x="240284" y="637794"/>
                    <a:pt x="250571" y="640461"/>
                    <a:pt x="260985" y="642493"/>
                  </a:cubicBezTo>
                  <a:cubicBezTo>
                    <a:pt x="271399" y="644525"/>
                    <a:pt x="281940" y="646176"/>
                    <a:pt x="292481" y="647192"/>
                  </a:cubicBezTo>
                  <a:cubicBezTo>
                    <a:pt x="293624" y="647319"/>
                    <a:pt x="294767" y="647446"/>
                    <a:pt x="295910" y="647446"/>
                  </a:cubicBezTo>
                  <a:lnTo>
                    <a:pt x="352806" y="647446"/>
                  </a:lnTo>
                  <a:cubicBezTo>
                    <a:pt x="353949" y="647319"/>
                    <a:pt x="355092" y="647192"/>
                    <a:pt x="356235" y="647192"/>
                  </a:cubicBezTo>
                  <a:cubicBezTo>
                    <a:pt x="366776" y="646176"/>
                    <a:pt x="377317" y="644652"/>
                    <a:pt x="387731" y="642493"/>
                  </a:cubicBezTo>
                  <a:cubicBezTo>
                    <a:pt x="398145" y="640334"/>
                    <a:pt x="408432" y="637794"/>
                    <a:pt x="418592" y="634746"/>
                  </a:cubicBezTo>
                  <a:cubicBezTo>
                    <a:pt x="428752" y="631698"/>
                    <a:pt x="438785" y="628142"/>
                    <a:pt x="448564" y="624078"/>
                  </a:cubicBezTo>
                  <a:cubicBezTo>
                    <a:pt x="458343" y="620014"/>
                    <a:pt x="467995" y="615442"/>
                    <a:pt x="477393" y="610489"/>
                  </a:cubicBezTo>
                  <a:cubicBezTo>
                    <a:pt x="486791" y="605536"/>
                    <a:pt x="495808" y="600075"/>
                    <a:pt x="504698" y="594106"/>
                  </a:cubicBezTo>
                  <a:cubicBezTo>
                    <a:pt x="513588" y="588137"/>
                    <a:pt x="522097" y="581914"/>
                    <a:pt x="530225" y="575183"/>
                  </a:cubicBezTo>
                  <a:cubicBezTo>
                    <a:pt x="538353" y="568452"/>
                    <a:pt x="546354" y="561340"/>
                    <a:pt x="553847" y="553847"/>
                  </a:cubicBezTo>
                  <a:cubicBezTo>
                    <a:pt x="561340" y="546354"/>
                    <a:pt x="568452" y="538480"/>
                    <a:pt x="575183" y="530225"/>
                  </a:cubicBezTo>
                  <a:cubicBezTo>
                    <a:pt x="581914" y="521970"/>
                    <a:pt x="588264" y="513461"/>
                    <a:pt x="594106" y="504698"/>
                  </a:cubicBezTo>
                  <a:cubicBezTo>
                    <a:pt x="599948" y="495935"/>
                    <a:pt x="605409" y="486791"/>
                    <a:pt x="610489" y="477393"/>
                  </a:cubicBezTo>
                  <a:cubicBezTo>
                    <a:pt x="615569" y="467995"/>
                    <a:pt x="620014" y="458470"/>
                    <a:pt x="624078" y="448564"/>
                  </a:cubicBezTo>
                  <a:cubicBezTo>
                    <a:pt x="628142" y="438658"/>
                    <a:pt x="631698" y="428752"/>
                    <a:pt x="634746" y="418592"/>
                  </a:cubicBezTo>
                  <a:cubicBezTo>
                    <a:pt x="637794" y="408432"/>
                    <a:pt x="640461" y="398145"/>
                    <a:pt x="642493" y="387731"/>
                  </a:cubicBezTo>
                  <a:cubicBezTo>
                    <a:pt x="644525" y="377317"/>
                    <a:pt x="646176" y="366776"/>
                    <a:pt x="647192" y="356235"/>
                  </a:cubicBezTo>
                  <a:cubicBezTo>
                    <a:pt x="647319" y="355092"/>
                    <a:pt x="647446" y="353949"/>
                    <a:pt x="647446" y="352806"/>
                  </a:cubicBezTo>
                  <a:lnTo>
                    <a:pt x="647446" y="296037"/>
                  </a:lnTo>
                  <a:cubicBezTo>
                    <a:pt x="647319" y="294894"/>
                    <a:pt x="647192" y="293751"/>
                    <a:pt x="647192" y="292608"/>
                  </a:cubicBezTo>
                  <a:cubicBezTo>
                    <a:pt x="646176" y="282067"/>
                    <a:pt x="644652" y="271526"/>
                    <a:pt x="642493" y="261112"/>
                  </a:cubicBezTo>
                  <a:cubicBezTo>
                    <a:pt x="640334" y="250698"/>
                    <a:pt x="637794" y="240411"/>
                    <a:pt x="634746" y="230251"/>
                  </a:cubicBezTo>
                  <a:cubicBezTo>
                    <a:pt x="631698" y="220091"/>
                    <a:pt x="628142" y="210058"/>
                    <a:pt x="624078" y="200279"/>
                  </a:cubicBezTo>
                  <a:cubicBezTo>
                    <a:pt x="620014" y="190500"/>
                    <a:pt x="615442" y="180848"/>
                    <a:pt x="610489" y="171450"/>
                  </a:cubicBezTo>
                  <a:cubicBezTo>
                    <a:pt x="605536" y="162052"/>
                    <a:pt x="600075" y="153035"/>
                    <a:pt x="594106" y="144145"/>
                  </a:cubicBezTo>
                  <a:cubicBezTo>
                    <a:pt x="588137" y="135255"/>
                    <a:pt x="581914" y="126746"/>
                    <a:pt x="575183" y="118618"/>
                  </a:cubicBezTo>
                  <a:cubicBezTo>
                    <a:pt x="568452" y="110490"/>
                    <a:pt x="561340" y="102489"/>
                    <a:pt x="553847" y="94996"/>
                  </a:cubicBezTo>
                  <a:cubicBezTo>
                    <a:pt x="546354" y="87503"/>
                    <a:pt x="538480" y="80391"/>
                    <a:pt x="530352" y="73660"/>
                  </a:cubicBezTo>
                  <a:cubicBezTo>
                    <a:pt x="522224" y="66929"/>
                    <a:pt x="513588" y="60579"/>
                    <a:pt x="504825" y="54737"/>
                  </a:cubicBezTo>
                  <a:cubicBezTo>
                    <a:pt x="496062" y="48895"/>
                    <a:pt x="486918" y="43434"/>
                    <a:pt x="477520" y="38354"/>
                  </a:cubicBezTo>
                  <a:cubicBezTo>
                    <a:pt x="468122" y="33274"/>
                    <a:pt x="458597" y="28829"/>
                    <a:pt x="448691" y="24765"/>
                  </a:cubicBezTo>
                  <a:cubicBezTo>
                    <a:pt x="438785" y="20701"/>
                    <a:pt x="428879" y="17145"/>
                    <a:pt x="418719" y="14097"/>
                  </a:cubicBezTo>
                  <a:cubicBezTo>
                    <a:pt x="408559" y="11049"/>
                    <a:pt x="398145" y="8255"/>
                    <a:pt x="387731" y="6223"/>
                  </a:cubicBezTo>
                  <a:cubicBezTo>
                    <a:pt x="377317" y="4191"/>
                    <a:pt x="366903" y="2667"/>
                    <a:pt x="356235" y="1524"/>
                  </a:cubicBezTo>
                  <a:cubicBezTo>
                    <a:pt x="345567" y="381"/>
                    <a:pt x="335280" y="0"/>
                    <a:pt x="324866" y="0"/>
                  </a:cubicBezTo>
                  <a:close/>
                </a:path>
              </a:pathLst>
            </a:custGeom>
            <a:grpFill/>
          </p:spPr>
          <p:txBody>
            <a:bodyPr/>
            <a:lstStyle/>
            <a:p>
              <a:endParaRPr lang="en-US" dirty="0"/>
            </a:p>
          </p:txBody>
        </p:sp>
      </p:grpSp>
      <p:grpSp>
        <p:nvGrpSpPr>
          <p:cNvPr id="39" name="Group 5">
            <a:extLst>
              <a:ext uri="{FF2B5EF4-FFF2-40B4-BE49-F238E27FC236}">
                <a16:creationId xmlns:a16="http://schemas.microsoft.com/office/drawing/2014/main" xmlns="" id="{B1DD33B5-A0E5-4CA1-ABD7-86D1EEC98414}"/>
              </a:ext>
            </a:extLst>
          </p:cNvPr>
          <p:cNvGrpSpPr>
            <a:grpSpLocks noChangeAspect="1"/>
          </p:cNvGrpSpPr>
          <p:nvPr/>
        </p:nvGrpSpPr>
        <p:grpSpPr>
          <a:xfrm>
            <a:off x="12008467" y="6404524"/>
            <a:ext cx="1399281" cy="1398826"/>
            <a:chOff x="0" y="0"/>
            <a:chExt cx="647700" cy="647484"/>
          </a:xfrm>
          <a:solidFill>
            <a:srgbClr val="D6D0C0"/>
          </a:solidFill>
        </p:grpSpPr>
        <p:sp>
          <p:nvSpPr>
            <p:cNvPr id="40" name="Freeform 6">
              <a:extLst>
                <a:ext uri="{FF2B5EF4-FFF2-40B4-BE49-F238E27FC236}">
                  <a16:creationId xmlns:a16="http://schemas.microsoft.com/office/drawing/2014/main" xmlns="" id="{BB7E4021-7B9D-4E06-80ED-750E94589227}"/>
                </a:ext>
              </a:extLst>
            </p:cNvPr>
            <p:cNvSpPr/>
            <p:nvPr/>
          </p:nvSpPr>
          <p:spPr>
            <a:xfrm>
              <a:off x="0" y="0"/>
              <a:ext cx="647700" cy="647446"/>
            </a:xfrm>
            <a:custGeom>
              <a:avLst/>
              <a:gdLst/>
              <a:ahLst/>
              <a:cxnLst/>
              <a:rect l="l" t="t" r="r" b="b"/>
              <a:pathLst>
                <a:path w="647700" h="647446">
                  <a:moveTo>
                    <a:pt x="325755" y="0"/>
                  </a:moveTo>
                  <a:cubicBezTo>
                    <a:pt x="145796" y="0"/>
                    <a:pt x="0" y="145796"/>
                    <a:pt x="0" y="325755"/>
                  </a:cubicBezTo>
                  <a:cubicBezTo>
                    <a:pt x="0" y="487426"/>
                    <a:pt x="117856" y="621665"/>
                    <a:pt x="272161" y="647065"/>
                  </a:cubicBezTo>
                  <a:lnTo>
                    <a:pt x="272161" y="426212"/>
                  </a:lnTo>
                  <a:lnTo>
                    <a:pt x="189230" y="426212"/>
                  </a:lnTo>
                  <a:lnTo>
                    <a:pt x="189230" y="329438"/>
                  </a:lnTo>
                  <a:lnTo>
                    <a:pt x="272161" y="329438"/>
                  </a:lnTo>
                  <a:lnTo>
                    <a:pt x="272161" y="259207"/>
                  </a:lnTo>
                  <a:cubicBezTo>
                    <a:pt x="272161" y="183007"/>
                    <a:pt x="333883" y="131445"/>
                    <a:pt x="410083" y="131445"/>
                  </a:cubicBezTo>
                  <a:cubicBezTo>
                    <a:pt x="443992" y="131445"/>
                    <a:pt x="465074" y="136525"/>
                    <a:pt x="465074" y="136525"/>
                  </a:cubicBezTo>
                  <a:lnTo>
                    <a:pt x="465074" y="217805"/>
                  </a:lnTo>
                  <a:lnTo>
                    <a:pt x="410083" y="217805"/>
                  </a:lnTo>
                  <a:cubicBezTo>
                    <a:pt x="387223" y="217805"/>
                    <a:pt x="368681" y="236474"/>
                    <a:pt x="368681" y="259207"/>
                  </a:cubicBezTo>
                  <a:lnTo>
                    <a:pt x="368681" y="329438"/>
                  </a:lnTo>
                  <a:lnTo>
                    <a:pt x="457581" y="329438"/>
                  </a:lnTo>
                  <a:lnTo>
                    <a:pt x="445135" y="426212"/>
                  </a:lnTo>
                  <a:lnTo>
                    <a:pt x="368681" y="426212"/>
                  </a:lnTo>
                  <a:lnTo>
                    <a:pt x="368681" y="647446"/>
                  </a:lnTo>
                  <a:lnTo>
                    <a:pt x="375412" y="647446"/>
                  </a:lnTo>
                  <a:cubicBezTo>
                    <a:pt x="516382" y="625729"/>
                    <a:pt x="627507" y="513588"/>
                    <a:pt x="647700" y="372237"/>
                  </a:cubicBezTo>
                  <a:lnTo>
                    <a:pt x="647700" y="278765"/>
                  </a:lnTo>
                  <a:lnTo>
                    <a:pt x="647700" y="278765"/>
                  </a:lnTo>
                  <a:cubicBezTo>
                    <a:pt x="625221" y="121158"/>
                    <a:pt x="489585" y="0"/>
                    <a:pt x="325755" y="0"/>
                  </a:cubicBezTo>
                  <a:close/>
                </a:path>
              </a:pathLst>
            </a:custGeom>
            <a:gr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EATURES_1200X655_2-21.jpg"/>
          <p:cNvPicPr>
            <a:picLocks noChangeAspect="1"/>
          </p:cNvPicPr>
          <p:nvPr/>
        </p:nvPicPr>
        <p:blipFill>
          <a:blip r:embed="rId2" cstate="print"/>
          <a:stretch>
            <a:fillRect/>
          </a:stretch>
        </p:blipFill>
        <p:spPr>
          <a:xfrm>
            <a:off x="0" y="0"/>
            <a:ext cx="18357802" cy="10287000"/>
          </a:xfrm>
          <a:prstGeom prst="rect">
            <a:avLst/>
          </a:prstGeom>
        </p:spPr>
      </p:pic>
      <p:pic>
        <p:nvPicPr>
          <p:cNvPr id="6" name="Picture 19">
            <a:extLst>
              <a:ext uri="{FF2B5EF4-FFF2-40B4-BE49-F238E27FC236}">
                <a16:creationId xmlns:a16="http://schemas.microsoft.com/office/drawing/2014/main" xmlns="" id="{BC0F4EFE-CF07-44E5-8BEE-49FF2CB784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0"/>
            <a:ext cx="1923640" cy="1082048"/>
          </a:xfrm>
          <a:prstGeom prst="rect">
            <a:avLst/>
          </a:prstGeom>
        </p:spPr>
      </p:pic>
      <p:pic>
        <p:nvPicPr>
          <p:cNvPr id="8" name="Image 7" descr="2628-removebg-preview.png"/>
          <p:cNvPicPr>
            <a:picLocks noChangeAspect="1"/>
          </p:cNvPicPr>
          <p:nvPr/>
        </p:nvPicPr>
        <p:blipFill>
          <a:blip r:embed="rId4" cstate="print"/>
          <a:stretch>
            <a:fillRect/>
          </a:stretch>
        </p:blipFill>
        <p:spPr>
          <a:xfrm>
            <a:off x="14249400" y="8496300"/>
            <a:ext cx="3746183" cy="144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429000" y="1866900"/>
            <a:ext cx="913268" cy="839981"/>
            <a:chOff x="0" y="0"/>
            <a:chExt cx="913270" cy="839978"/>
          </a:xfrm>
        </p:grpSpPr>
        <p:sp>
          <p:nvSpPr>
            <p:cNvPr id="3" name="Freeform 3"/>
            <p:cNvSpPr/>
            <p:nvPr/>
          </p:nvSpPr>
          <p:spPr>
            <a:xfrm>
              <a:off x="333756" y="514731"/>
              <a:ext cx="282702" cy="145034"/>
            </a:xfrm>
            <a:custGeom>
              <a:avLst/>
              <a:gdLst/>
              <a:ahLst/>
              <a:cxnLst/>
              <a:rect l="l" t="t" r="r" b="b"/>
              <a:pathLst>
                <a:path w="282702" h="145034">
                  <a:moveTo>
                    <a:pt x="71882" y="21463"/>
                  </a:moveTo>
                  <a:cubicBezTo>
                    <a:pt x="67564" y="14732"/>
                    <a:pt x="63881" y="7366"/>
                    <a:pt x="59563" y="0"/>
                  </a:cubicBezTo>
                  <a:cubicBezTo>
                    <a:pt x="23241" y="14097"/>
                    <a:pt x="0" y="37465"/>
                    <a:pt x="0" y="65151"/>
                  </a:cubicBezTo>
                  <a:cubicBezTo>
                    <a:pt x="0" y="109982"/>
                    <a:pt x="62103" y="145034"/>
                    <a:pt x="141351" y="145034"/>
                  </a:cubicBezTo>
                  <a:cubicBezTo>
                    <a:pt x="220599" y="145034"/>
                    <a:pt x="282702" y="109982"/>
                    <a:pt x="282702" y="65151"/>
                  </a:cubicBezTo>
                  <a:cubicBezTo>
                    <a:pt x="282702" y="37465"/>
                    <a:pt x="259334" y="14097"/>
                    <a:pt x="223139" y="0"/>
                  </a:cubicBezTo>
                  <a:cubicBezTo>
                    <a:pt x="218821" y="7366"/>
                    <a:pt x="214503" y="14732"/>
                    <a:pt x="210820" y="21463"/>
                  </a:cubicBezTo>
                  <a:cubicBezTo>
                    <a:pt x="240284" y="32512"/>
                    <a:pt x="258191" y="49149"/>
                    <a:pt x="258191" y="65151"/>
                  </a:cubicBezTo>
                  <a:cubicBezTo>
                    <a:pt x="258191" y="91567"/>
                    <a:pt x="210312" y="120523"/>
                    <a:pt x="141351" y="120523"/>
                  </a:cubicBezTo>
                  <a:cubicBezTo>
                    <a:pt x="72390" y="120523"/>
                    <a:pt x="24511" y="91694"/>
                    <a:pt x="24511" y="65151"/>
                  </a:cubicBezTo>
                  <a:cubicBezTo>
                    <a:pt x="24511" y="49149"/>
                    <a:pt x="42291" y="32004"/>
                    <a:pt x="71882" y="21463"/>
                  </a:cubicBezTo>
                  <a:close/>
                </a:path>
              </a:pathLst>
            </a:custGeom>
            <a:solidFill>
              <a:srgbClr val="373533"/>
            </a:solidFill>
          </p:spPr>
        </p:sp>
        <p:sp>
          <p:nvSpPr>
            <p:cNvPr id="4" name="Freeform 4"/>
            <p:cNvSpPr/>
            <p:nvPr/>
          </p:nvSpPr>
          <p:spPr>
            <a:xfrm>
              <a:off x="59055" y="432308"/>
              <a:ext cx="795401" cy="344170"/>
            </a:xfrm>
            <a:custGeom>
              <a:avLst/>
              <a:gdLst/>
              <a:ahLst/>
              <a:cxnLst/>
              <a:rect l="l" t="t" r="r" b="b"/>
              <a:pathLst>
                <a:path w="795401" h="344170">
                  <a:moveTo>
                    <a:pt x="789051" y="311023"/>
                  </a:moveTo>
                  <a:lnTo>
                    <a:pt x="674116" y="16002"/>
                  </a:lnTo>
                  <a:cubicBezTo>
                    <a:pt x="670433" y="6731"/>
                    <a:pt x="661162" y="0"/>
                    <a:pt x="650748" y="0"/>
                  </a:cubicBezTo>
                  <a:lnTo>
                    <a:pt x="542671" y="0"/>
                  </a:lnTo>
                  <a:cubicBezTo>
                    <a:pt x="538353" y="8636"/>
                    <a:pt x="534035" y="16637"/>
                    <a:pt x="529717" y="24638"/>
                  </a:cubicBezTo>
                  <a:lnTo>
                    <a:pt x="640334" y="24638"/>
                  </a:lnTo>
                  <a:cubicBezTo>
                    <a:pt x="639064" y="30226"/>
                    <a:pt x="638429" y="37592"/>
                    <a:pt x="637921" y="46101"/>
                  </a:cubicBezTo>
                  <a:cubicBezTo>
                    <a:pt x="634873" y="81153"/>
                    <a:pt x="629920" y="133350"/>
                    <a:pt x="582041" y="157353"/>
                  </a:cubicBezTo>
                  <a:cubicBezTo>
                    <a:pt x="580136" y="168402"/>
                    <a:pt x="576453" y="178816"/>
                    <a:pt x="570357" y="188722"/>
                  </a:cubicBezTo>
                  <a:cubicBezTo>
                    <a:pt x="650240" y="165989"/>
                    <a:pt x="658876" y="92837"/>
                    <a:pt x="662559" y="51054"/>
                  </a:cubicBezTo>
                  <a:lnTo>
                    <a:pt x="721614" y="202819"/>
                  </a:lnTo>
                  <a:lnTo>
                    <a:pt x="558546" y="202819"/>
                  </a:lnTo>
                  <a:cubicBezTo>
                    <a:pt x="549910" y="212090"/>
                    <a:pt x="538226" y="220599"/>
                    <a:pt x="525399" y="227457"/>
                  </a:cubicBezTo>
                  <a:lnTo>
                    <a:pt x="730758" y="227457"/>
                  </a:lnTo>
                  <a:lnTo>
                    <a:pt x="767080" y="319659"/>
                  </a:lnTo>
                  <a:lnTo>
                    <a:pt x="313309" y="319659"/>
                  </a:lnTo>
                  <a:cubicBezTo>
                    <a:pt x="318897" y="288290"/>
                    <a:pt x="329311" y="262509"/>
                    <a:pt x="344678" y="242189"/>
                  </a:cubicBezTo>
                  <a:cubicBezTo>
                    <a:pt x="336042" y="239776"/>
                    <a:pt x="328041" y="236601"/>
                    <a:pt x="320675" y="233553"/>
                  </a:cubicBezTo>
                  <a:cubicBezTo>
                    <a:pt x="305308" y="256921"/>
                    <a:pt x="294259" y="285242"/>
                    <a:pt x="288671" y="319659"/>
                  </a:cubicBezTo>
                  <a:lnTo>
                    <a:pt x="199009" y="319659"/>
                  </a:lnTo>
                  <a:cubicBezTo>
                    <a:pt x="199009" y="319024"/>
                    <a:pt x="198374" y="319024"/>
                    <a:pt x="198374" y="318389"/>
                  </a:cubicBezTo>
                  <a:cubicBezTo>
                    <a:pt x="179324" y="293243"/>
                    <a:pt x="164592" y="259334"/>
                    <a:pt x="175641" y="227457"/>
                  </a:cubicBezTo>
                  <a:lnTo>
                    <a:pt x="308483" y="227457"/>
                  </a:lnTo>
                  <a:cubicBezTo>
                    <a:pt x="295529" y="220726"/>
                    <a:pt x="284480" y="212090"/>
                    <a:pt x="275336" y="202819"/>
                  </a:cubicBezTo>
                  <a:lnTo>
                    <a:pt x="189230" y="202819"/>
                  </a:lnTo>
                  <a:cubicBezTo>
                    <a:pt x="197231" y="193040"/>
                    <a:pt x="206502" y="186817"/>
                    <a:pt x="215646" y="178816"/>
                  </a:cubicBezTo>
                  <a:cubicBezTo>
                    <a:pt x="293751" y="112395"/>
                    <a:pt x="243332" y="52832"/>
                    <a:pt x="221742" y="27051"/>
                  </a:cubicBezTo>
                  <a:cubicBezTo>
                    <a:pt x="221107" y="26416"/>
                    <a:pt x="220472" y="25146"/>
                    <a:pt x="219329" y="24638"/>
                  </a:cubicBezTo>
                  <a:lnTo>
                    <a:pt x="303530" y="24638"/>
                  </a:lnTo>
                  <a:cubicBezTo>
                    <a:pt x="299212" y="16637"/>
                    <a:pt x="294894" y="8001"/>
                    <a:pt x="290576" y="0"/>
                  </a:cubicBezTo>
                  <a:lnTo>
                    <a:pt x="144399" y="0"/>
                  </a:lnTo>
                  <a:cubicBezTo>
                    <a:pt x="133985" y="0"/>
                    <a:pt x="124714" y="6096"/>
                    <a:pt x="121031" y="16002"/>
                  </a:cubicBezTo>
                  <a:cubicBezTo>
                    <a:pt x="121031" y="16002"/>
                    <a:pt x="6096" y="310388"/>
                    <a:pt x="6096" y="311023"/>
                  </a:cubicBezTo>
                  <a:cubicBezTo>
                    <a:pt x="0" y="327025"/>
                    <a:pt x="12192" y="344170"/>
                    <a:pt x="29464" y="344170"/>
                  </a:cubicBezTo>
                  <a:cubicBezTo>
                    <a:pt x="29464" y="344170"/>
                    <a:pt x="765175" y="344170"/>
                    <a:pt x="767080" y="344170"/>
                  </a:cubicBezTo>
                  <a:cubicBezTo>
                    <a:pt x="783082" y="344170"/>
                    <a:pt x="795401" y="326390"/>
                    <a:pt x="789178" y="311023"/>
                  </a:cubicBezTo>
                  <a:close/>
                  <a:moveTo>
                    <a:pt x="144399" y="24511"/>
                  </a:moveTo>
                  <a:lnTo>
                    <a:pt x="189230" y="24511"/>
                  </a:lnTo>
                  <a:cubicBezTo>
                    <a:pt x="191135" y="30099"/>
                    <a:pt x="195961" y="35560"/>
                    <a:pt x="202184" y="42926"/>
                  </a:cubicBezTo>
                  <a:cubicBezTo>
                    <a:pt x="224282" y="69342"/>
                    <a:pt x="258064" y="109347"/>
                    <a:pt x="199771" y="159766"/>
                  </a:cubicBezTo>
                  <a:cubicBezTo>
                    <a:pt x="194818" y="162814"/>
                    <a:pt x="173355" y="177546"/>
                    <a:pt x="159258" y="202819"/>
                  </a:cubicBezTo>
                  <a:lnTo>
                    <a:pt x="74295" y="202819"/>
                  </a:lnTo>
                  <a:lnTo>
                    <a:pt x="144399" y="24638"/>
                  </a:lnTo>
                  <a:close/>
                  <a:moveTo>
                    <a:pt x="28829" y="319532"/>
                  </a:moveTo>
                  <a:lnTo>
                    <a:pt x="65151" y="227330"/>
                  </a:lnTo>
                  <a:lnTo>
                    <a:pt x="148717" y="227330"/>
                  </a:lnTo>
                  <a:cubicBezTo>
                    <a:pt x="148082" y="228600"/>
                    <a:pt x="148082" y="230378"/>
                    <a:pt x="147447" y="231648"/>
                  </a:cubicBezTo>
                  <a:cubicBezTo>
                    <a:pt x="141859" y="259969"/>
                    <a:pt x="148717" y="289433"/>
                    <a:pt x="168402" y="319532"/>
                  </a:cubicBezTo>
                  <a:lnTo>
                    <a:pt x="28829" y="319532"/>
                  </a:lnTo>
                  <a:close/>
                </a:path>
              </a:pathLst>
            </a:custGeom>
            <a:solidFill>
              <a:srgbClr val="373533"/>
            </a:solidFill>
          </p:spPr>
        </p:sp>
        <p:sp>
          <p:nvSpPr>
            <p:cNvPr id="5" name="Freeform 5"/>
            <p:cNvSpPr/>
            <p:nvPr/>
          </p:nvSpPr>
          <p:spPr>
            <a:xfrm>
              <a:off x="303022" y="63500"/>
              <a:ext cx="344170" cy="528701"/>
            </a:xfrm>
            <a:custGeom>
              <a:avLst/>
              <a:gdLst/>
              <a:ahLst/>
              <a:cxnLst/>
              <a:rect l="l" t="t" r="r" b="b"/>
              <a:pathLst>
                <a:path w="344170" h="528701">
                  <a:moveTo>
                    <a:pt x="172085" y="528574"/>
                  </a:moveTo>
                  <a:cubicBezTo>
                    <a:pt x="176403" y="528574"/>
                    <a:pt x="180086" y="526161"/>
                    <a:pt x="182499" y="522986"/>
                  </a:cubicBezTo>
                  <a:cubicBezTo>
                    <a:pt x="189230" y="512572"/>
                    <a:pt x="344170" y="264287"/>
                    <a:pt x="344170" y="172593"/>
                  </a:cubicBezTo>
                  <a:cubicBezTo>
                    <a:pt x="344170" y="79248"/>
                    <a:pt x="265430" y="0"/>
                    <a:pt x="172085" y="0"/>
                  </a:cubicBezTo>
                  <a:cubicBezTo>
                    <a:pt x="78740" y="0"/>
                    <a:pt x="0" y="79248"/>
                    <a:pt x="0" y="172720"/>
                  </a:cubicBezTo>
                  <a:cubicBezTo>
                    <a:pt x="0" y="263652"/>
                    <a:pt x="154940" y="511937"/>
                    <a:pt x="161671" y="523113"/>
                  </a:cubicBezTo>
                  <a:cubicBezTo>
                    <a:pt x="164084" y="526161"/>
                    <a:pt x="167767" y="528701"/>
                    <a:pt x="172085" y="528701"/>
                  </a:cubicBezTo>
                  <a:close/>
                  <a:moveTo>
                    <a:pt x="172085" y="24511"/>
                  </a:moveTo>
                  <a:cubicBezTo>
                    <a:pt x="250698" y="24511"/>
                    <a:pt x="319659" y="93980"/>
                    <a:pt x="319659" y="172593"/>
                  </a:cubicBezTo>
                  <a:cubicBezTo>
                    <a:pt x="319659" y="243840"/>
                    <a:pt x="207137" y="434467"/>
                    <a:pt x="172085" y="492760"/>
                  </a:cubicBezTo>
                  <a:cubicBezTo>
                    <a:pt x="137033" y="434975"/>
                    <a:pt x="24511" y="243840"/>
                    <a:pt x="24511" y="172593"/>
                  </a:cubicBezTo>
                  <a:cubicBezTo>
                    <a:pt x="24511" y="93980"/>
                    <a:pt x="93345" y="24511"/>
                    <a:pt x="172085" y="24511"/>
                  </a:cubicBezTo>
                  <a:close/>
                </a:path>
              </a:pathLst>
            </a:custGeom>
            <a:solidFill>
              <a:srgbClr val="373533"/>
            </a:solidFill>
          </p:spPr>
        </p:sp>
        <p:sp>
          <p:nvSpPr>
            <p:cNvPr id="6" name="Freeform 6"/>
            <p:cNvSpPr/>
            <p:nvPr/>
          </p:nvSpPr>
          <p:spPr>
            <a:xfrm>
              <a:off x="407543" y="192659"/>
              <a:ext cx="135128" cy="135128"/>
            </a:xfrm>
            <a:custGeom>
              <a:avLst/>
              <a:gdLst/>
              <a:ahLst/>
              <a:cxnLst/>
              <a:rect l="l" t="t" r="r" b="b"/>
              <a:pathLst>
                <a:path w="135128" h="135128">
                  <a:moveTo>
                    <a:pt x="135128" y="67564"/>
                  </a:moveTo>
                  <a:cubicBezTo>
                    <a:pt x="135128" y="30099"/>
                    <a:pt x="105029" y="0"/>
                    <a:pt x="67564" y="0"/>
                  </a:cubicBezTo>
                  <a:cubicBezTo>
                    <a:pt x="30099" y="0"/>
                    <a:pt x="0" y="30099"/>
                    <a:pt x="0" y="67564"/>
                  </a:cubicBezTo>
                  <a:cubicBezTo>
                    <a:pt x="0" y="105029"/>
                    <a:pt x="30099" y="135128"/>
                    <a:pt x="67564" y="135128"/>
                  </a:cubicBezTo>
                  <a:cubicBezTo>
                    <a:pt x="105029" y="135128"/>
                    <a:pt x="135128" y="105029"/>
                    <a:pt x="135128" y="67564"/>
                  </a:cubicBezTo>
                  <a:close/>
                  <a:moveTo>
                    <a:pt x="24511" y="67564"/>
                  </a:moveTo>
                  <a:cubicBezTo>
                    <a:pt x="24511" y="43561"/>
                    <a:pt x="43561" y="24511"/>
                    <a:pt x="67564" y="24511"/>
                  </a:cubicBezTo>
                  <a:cubicBezTo>
                    <a:pt x="91567" y="24511"/>
                    <a:pt x="110617" y="43561"/>
                    <a:pt x="110617" y="67564"/>
                  </a:cubicBezTo>
                  <a:cubicBezTo>
                    <a:pt x="110617" y="91567"/>
                    <a:pt x="91567" y="110617"/>
                    <a:pt x="67564" y="110617"/>
                  </a:cubicBezTo>
                  <a:cubicBezTo>
                    <a:pt x="43561" y="110617"/>
                    <a:pt x="24511" y="91567"/>
                    <a:pt x="24511" y="67564"/>
                  </a:cubicBezTo>
                  <a:close/>
                </a:path>
              </a:pathLst>
            </a:custGeom>
            <a:solidFill>
              <a:srgbClr val="373533"/>
            </a:solidFill>
          </p:spPr>
        </p:sp>
      </p:grpSp>
      <p:grpSp>
        <p:nvGrpSpPr>
          <p:cNvPr id="7" name="Group 7"/>
          <p:cNvGrpSpPr>
            <a:grpSpLocks noChangeAspect="1"/>
          </p:cNvGrpSpPr>
          <p:nvPr/>
        </p:nvGrpSpPr>
        <p:grpSpPr>
          <a:xfrm>
            <a:off x="2076642" y="7649920"/>
            <a:ext cx="837152" cy="708023"/>
            <a:chOff x="0" y="0"/>
            <a:chExt cx="837146" cy="708025"/>
          </a:xfrm>
        </p:grpSpPr>
        <p:sp>
          <p:nvSpPr>
            <p:cNvPr id="8" name="Freeform 8"/>
            <p:cNvSpPr/>
            <p:nvPr/>
          </p:nvSpPr>
          <p:spPr>
            <a:xfrm>
              <a:off x="381508" y="63500"/>
              <a:ext cx="282702" cy="285750"/>
            </a:xfrm>
            <a:custGeom>
              <a:avLst/>
              <a:gdLst/>
              <a:ahLst/>
              <a:cxnLst/>
              <a:rect l="l" t="t" r="r" b="b"/>
              <a:pathLst>
                <a:path w="282702" h="285750">
                  <a:moveTo>
                    <a:pt x="141351" y="285750"/>
                  </a:moveTo>
                  <a:cubicBezTo>
                    <a:pt x="219202" y="285750"/>
                    <a:pt x="282702" y="221615"/>
                    <a:pt x="282702" y="142875"/>
                  </a:cubicBezTo>
                  <a:cubicBezTo>
                    <a:pt x="282702" y="64135"/>
                    <a:pt x="219202" y="0"/>
                    <a:pt x="141351" y="0"/>
                  </a:cubicBezTo>
                  <a:cubicBezTo>
                    <a:pt x="63500" y="0"/>
                    <a:pt x="0" y="64135"/>
                    <a:pt x="0" y="142875"/>
                  </a:cubicBezTo>
                  <a:cubicBezTo>
                    <a:pt x="0" y="221615"/>
                    <a:pt x="63500" y="285750"/>
                    <a:pt x="141351" y="285750"/>
                  </a:cubicBezTo>
                  <a:close/>
                  <a:moveTo>
                    <a:pt x="23495" y="142875"/>
                  </a:moveTo>
                  <a:cubicBezTo>
                    <a:pt x="23495" y="77216"/>
                    <a:pt x="76327" y="23749"/>
                    <a:pt x="141351" y="23749"/>
                  </a:cubicBezTo>
                  <a:cubicBezTo>
                    <a:pt x="206375" y="23749"/>
                    <a:pt x="259207" y="77216"/>
                    <a:pt x="259207" y="142875"/>
                  </a:cubicBezTo>
                  <a:cubicBezTo>
                    <a:pt x="259207" y="208534"/>
                    <a:pt x="206375" y="262001"/>
                    <a:pt x="141351" y="262001"/>
                  </a:cubicBezTo>
                  <a:cubicBezTo>
                    <a:pt x="76327" y="262001"/>
                    <a:pt x="23495" y="208534"/>
                    <a:pt x="23495" y="142875"/>
                  </a:cubicBezTo>
                  <a:close/>
                </a:path>
              </a:pathLst>
            </a:custGeom>
            <a:solidFill>
              <a:srgbClr val="000000"/>
            </a:solidFill>
          </p:spPr>
        </p:sp>
        <p:sp>
          <p:nvSpPr>
            <p:cNvPr id="9" name="Freeform 9"/>
            <p:cNvSpPr/>
            <p:nvPr/>
          </p:nvSpPr>
          <p:spPr>
            <a:xfrm>
              <a:off x="477393" y="104521"/>
              <a:ext cx="90932" cy="203708"/>
            </a:xfrm>
            <a:custGeom>
              <a:avLst/>
              <a:gdLst/>
              <a:ahLst/>
              <a:cxnLst/>
              <a:rect l="l" t="t" r="r" b="b"/>
              <a:pathLst>
                <a:path w="90932" h="203708">
                  <a:moveTo>
                    <a:pt x="10922" y="167259"/>
                  </a:moveTo>
                  <a:cubicBezTo>
                    <a:pt x="17018" y="173228"/>
                    <a:pt x="25146" y="177546"/>
                    <a:pt x="34036" y="179451"/>
                  </a:cubicBezTo>
                  <a:lnTo>
                    <a:pt x="33909" y="192024"/>
                  </a:lnTo>
                  <a:cubicBezTo>
                    <a:pt x="33909" y="198374"/>
                    <a:pt x="38989" y="203581"/>
                    <a:pt x="45212" y="203708"/>
                  </a:cubicBezTo>
                  <a:lnTo>
                    <a:pt x="45339" y="203708"/>
                  </a:lnTo>
                  <a:cubicBezTo>
                    <a:pt x="51562" y="203708"/>
                    <a:pt x="56769" y="198501"/>
                    <a:pt x="56769" y="192278"/>
                  </a:cubicBezTo>
                  <a:lnTo>
                    <a:pt x="56896" y="179451"/>
                  </a:lnTo>
                  <a:cubicBezTo>
                    <a:pt x="65786" y="177546"/>
                    <a:pt x="73914" y="173355"/>
                    <a:pt x="80010" y="167259"/>
                  </a:cubicBezTo>
                  <a:cubicBezTo>
                    <a:pt x="86995" y="160274"/>
                    <a:pt x="90932" y="151257"/>
                    <a:pt x="90932" y="141986"/>
                  </a:cubicBezTo>
                  <a:lnTo>
                    <a:pt x="90932" y="136906"/>
                  </a:lnTo>
                  <a:cubicBezTo>
                    <a:pt x="90932" y="124587"/>
                    <a:pt x="84074" y="112903"/>
                    <a:pt x="72644" y="105791"/>
                  </a:cubicBezTo>
                  <a:lnTo>
                    <a:pt x="31877" y="80264"/>
                  </a:lnTo>
                  <a:cubicBezTo>
                    <a:pt x="27051" y="77216"/>
                    <a:pt x="24384" y="73025"/>
                    <a:pt x="24384" y="68707"/>
                  </a:cubicBezTo>
                  <a:lnTo>
                    <a:pt x="24384" y="60706"/>
                  </a:lnTo>
                  <a:cubicBezTo>
                    <a:pt x="24384" y="56769"/>
                    <a:pt x="26543" y="53086"/>
                    <a:pt x="30353" y="50165"/>
                  </a:cubicBezTo>
                  <a:cubicBezTo>
                    <a:pt x="34544" y="46990"/>
                    <a:pt x="40259" y="45212"/>
                    <a:pt x="46228" y="45212"/>
                  </a:cubicBezTo>
                  <a:cubicBezTo>
                    <a:pt x="52197" y="45212"/>
                    <a:pt x="57912" y="46990"/>
                    <a:pt x="62103" y="50165"/>
                  </a:cubicBezTo>
                  <a:cubicBezTo>
                    <a:pt x="65913" y="53086"/>
                    <a:pt x="68072" y="56769"/>
                    <a:pt x="68072" y="60706"/>
                  </a:cubicBezTo>
                  <a:lnTo>
                    <a:pt x="68072" y="69723"/>
                  </a:lnTo>
                  <a:cubicBezTo>
                    <a:pt x="68072" y="76073"/>
                    <a:pt x="73152" y="81280"/>
                    <a:pt x="79502" y="81280"/>
                  </a:cubicBezTo>
                  <a:cubicBezTo>
                    <a:pt x="85852" y="81280"/>
                    <a:pt x="90932" y="76073"/>
                    <a:pt x="90932" y="69723"/>
                  </a:cubicBezTo>
                  <a:lnTo>
                    <a:pt x="90932" y="60706"/>
                  </a:lnTo>
                  <a:cubicBezTo>
                    <a:pt x="90932" y="43053"/>
                    <a:pt x="77089" y="27940"/>
                    <a:pt x="57658" y="23495"/>
                  </a:cubicBezTo>
                  <a:lnTo>
                    <a:pt x="57658" y="11557"/>
                  </a:lnTo>
                  <a:cubicBezTo>
                    <a:pt x="57658" y="5207"/>
                    <a:pt x="52578" y="0"/>
                    <a:pt x="46228" y="0"/>
                  </a:cubicBezTo>
                  <a:cubicBezTo>
                    <a:pt x="39878" y="0"/>
                    <a:pt x="34798" y="5207"/>
                    <a:pt x="34798" y="11557"/>
                  </a:cubicBezTo>
                  <a:lnTo>
                    <a:pt x="34798" y="23495"/>
                  </a:lnTo>
                  <a:cubicBezTo>
                    <a:pt x="15367" y="27940"/>
                    <a:pt x="1524" y="43180"/>
                    <a:pt x="1524" y="60706"/>
                  </a:cubicBezTo>
                  <a:lnTo>
                    <a:pt x="1524" y="68707"/>
                  </a:lnTo>
                  <a:cubicBezTo>
                    <a:pt x="1524" y="81026"/>
                    <a:pt x="8382" y="92710"/>
                    <a:pt x="19812" y="99822"/>
                  </a:cubicBezTo>
                  <a:lnTo>
                    <a:pt x="60579" y="125349"/>
                  </a:lnTo>
                  <a:cubicBezTo>
                    <a:pt x="65405" y="128397"/>
                    <a:pt x="68072" y="132588"/>
                    <a:pt x="68072" y="136906"/>
                  </a:cubicBezTo>
                  <a:lnTo>
                    <a:pt x="68072" y="141986"/>
                  </a:lnTo>
                  <a:cubicBezTo>
                    <a:pt x="68072" y="145923"/>
                    <a:pt x="65913" y="149606"/>
                    <a:pt x="62103" y="152527"/>
                  </a:cubicBezTo>
                  <a:cubicBezTo>
                    <a:pt x="57912" y="155702"/>
                    <a:pt x="52197" y="157480"/>
                    <a:pt x="46228" y="157480"/>
                  </a:cubicBezTo>
                  <a:lnTo>
                    <a:pt x="44704" y="157480"/>
                  </a:lnTo>
                  <a:cubicBezTo>
                    <a:pt x="38608" y="157480"/>
                    <a:pt x="33020" y="155702"/>
                    <a:pt x="28829" y="152527"/>
                  </a:cubicBezTo>
                  <a:cubicBezTo>
                    <a:pt x="25019" y="149606"/>
                    <a:pt x="22860" y="145923"/>
                    <a:pt x="22860" y="141986"/>
                  </a:cubicBezTo>
                  <a:lnTo>
                    <a:pt x="22860" y="137033"/>
                  </a:lnTo>
                  <a:cubicBezTo>
                    <a:pt x="22860" y="130683"/>
                    <a:pt x="17780" y="125476"/>
                    <a:pt x="11430" y="125476"/>
                  </a:cubicBezTo>
                  <a:cubicBezTo>
                    <a:pt x="5080" y="125476"/>
                    <a:pt x="0" y="130683"/>
                    <a:pt x="0" y="137033"/>
                  </a:cubicBezTo>
                  <a:lnTo>
                    <a:pt x="0" y="141986"/>
                  </a:lnTo>
                  <a:cubicBezTo>
                    <a:pt x="0" y="151257"/>
                    <a:pt x="3937" y="160274"/>
                    <a:pt x="11049" y="167259"/>
                  </a:cubicBezTo>
                  <a:close/>
                </a:path>
              </a:pathLst>
            </a:custGeom>
            <a:solidFill>
              <a:srgbClr val="000000"/>
            </a:solidFill>
          </p:spPr>
        </p:sp>
        <p:sp>
          <p:nvSpPr>
            <p:cNvPr id="10" name="Freeform 10"/>
            <p:cNvSpPr/>
            <p:nvPr/>
          </p:nvSpPr>
          <p:spPr>
            <a:xfrm>
              <a:off x="63500" y="361188"/>
              <a:ext cx="714248" cy="283464"/>
            </a:xfrm>
            <a:custGeom>
              <a:avLst/>
              <a:gdLst/>
              <a:ahLst/>
              <a:cxnLst/>
              <a:rect l="l" t="t" r="r" b="b"/>
              <a:pathLst>
                <a:path w="714248" h="283464">
                  <a:moveTo>
                    <a:pt x="100457" y="24511"/>
                  </a:moveTo>
                  <a:lnTo>
                    <a:pt x="100457" y="226187"/>
                  </a:lnTo>
                  <a:lnTo>
                    <a:pt x="24257" y="226187"/>
                  </a:lnTo>
                  <a:lnTo>
                    <a:pt x="24257" y="24511"/>
                  </a:lnTo>
                  <a:close/>
                  <a:moveTo>
                    <a:pt x="253238" y="31877"/>
                  </a:moveTo>
                  <a:cubicBezTo>
                    <a:pt x="282321" y="31877"/>
                    <a:pt x="311277" y="41021"/>
                    <a:pt x="336423" y="58928"/>
                  </a:cubicBezTo>
                  <a:cubicBezTo>
                    <a:pt x="344805" y="71501"/>
                    <a:pt x="358267" y="78994"/>
                    <a:pt x="372618" y="78994"/>
                  </a:cubicBezTo>
                  <a:lnTo>
                    <a:pt x="489204" y="78994"/>
                  </a:lnTo>
                  <a:cubicBezTo>
                    <a:pt x="500126" y="78994"/>
                    <a:pt x="509143" y="89027"/>
                    <a:pt x="509270" y="101346"/>
                  </a:cubicBezTo>
                  <a:cubicBezTo>
                    <a:pt x="509397" y="108204"/>
                    <a:pt x="506984" y="114554"/>
                    <a:pt x="502666" y="119126"/>
                  </a:cubicBezTo>
                  <a:cubicBezTo>
                    <a:pt x="500507" y="121285"/>
                    <a:pt x="498094" y="122936"/>
                    <a:pt x="495427" y="123825"/>
                  </a:cubicBezTo>
                  <a:cubicBezTo>
                    <a:pt x="491998" y="124333"/>
                    <a:pt x="488442" y="124714"/>
                    <a:pt x="485013" y="124714"/>
                  </a:cubicBezTo>
                  <a:lnTo>
                    <a:pt x="355219" y="124714"/>
                  </a:lnTo>
                  <a:cubicBezTo>
                    <a:pt x="348615" y="124714"/>
                    <a:pt x="343027" y="130048"/>
                    <a:pt x="342900" y="136779"/>
                  </a:cubicBezTo>
                  <a:cubicBezTo>
                    <a:pt x="342773" y="143510"/>
                    <a:pt x="348234" y="149225"/>
                    <a:pt x="354965" y="149225"/>
                  </a:cubicBezTo>
                  <a:lnTo>
                    <a:pt x="490220" y="149225"/>
                  </a:lnTo>
                  <a:cubicBezTo>
                    <a:pt x="493903" y="149225"/>
                    <a:pt x="497459" y="148717"/>
                    <a:pt x="500888" y="147828"/>
                  </a:cubicBezTo>
                  <a:cubicBezTo>
                    <a:pt x="516001" y="145034"/>
                    <a:pt x="530225" y="138430"/>
                    <a:pt x="542671" y="128143"/>
                  </a:cubicBezTo>
                  <a:lnTo>
                    <a:pt x="653669" y="37338"/>
                  </a:lnTo>
                  <a:cubicBezTo>
                    <a:pt x="653796" y="37211"/>
                    <a:pt x="653923" y="37211"/>
                    <a:pt x="653923" y="37084"/>
                  </a:cubicBezTo>
                  <a:cubicBezTo>
                    <a:pt x="657479" y="34036"/>
                    <a:pt x="661670" y="32512"/>
                    <a:pt x="665734" y="32512"/>
                  </a:cubicBezTo>
                  <a:cubicBezTo>
                    <a:pt x="670687" y="32512"/>
                    <a:pt x="675640" y="34671"/>
                    <a:pt x="679577" y="38989"/>
                  </a:cubicBezTo>
                  <a:cubicBezTo>
                    <a:pt x="687324" y="47752"/>
                    <a:pt x="687959" y="62230"/>
                    <a:pt x="681101" y="71882"/>
                  </a:cubicBezTo>
                  <a:lnTo>
                    <a:pt x="494284" y="225806"/>
                  </a:lnTo>
                  <a:cubicBezTo>
                    <a:pt x="477901" y="239268"/>
                    <a:pt x="458851" y="248793"/>
                    <a:pt x="438277" y="253746"/>
                  </a:cubicBezTo>
                  <a:cubicBezTo>
                    <a:pt x="423799" y="257175"/>
                    <a:pt x="410210" y="258826"/>
                    <a:pt x="396621" y="258826"/>
                  </a:cubicBezTo>
                  <a:cubicBezTo>
                    <a:pt x="372110" y="258826"/>
                    <a:pt x="347599" y="253238"/>
                    <a:pt x="317627" y="242062"/>
                  </a:cubicBezTo>
                  <a:cubicBezTo>
                    <a:pt x="317500" y="241935"/>
                    <a:pt x="317246" y="241935"/>
                    <a:pt x="317119" y="241935"/>
                  </a:cubicBezTo>
                  <a:lnTo>
                    <a:pt x="171704" y="195199"/>
                  </a:lnTo>
                  <a:cubicBezTo>
                    <a:pt x="170561" y="194818"/>
                    <a:pt x="169291" y="194564"/>
                    <a:pt x="168021" y="194564"/>
                  </a:cubicBezTo>
                  <a:lnTo>
                    <a:pt x="124587" y="194564"/>
                  </a:lnTo>
                  <a:lnTo>
                    <a:pt x="124587" y="55499"/>
                  </a:lnTo>
                  <a:lnTo>
                    <a:pt x="167894" y="55499"/>
                  </a:lnTo>
                  <a:cubicBezTo>
                    <a:pt x="169545" y="55499"/>
                    <a:pt x="171323" y="55118"/>
                    <a:pt x="172847" y="54483"/>
                  </a:cubicBezTo>
                  <a:lnTo>
                    <a:pt x="195453" y="44323"/>
                  </a:lnTo>
                  <a:cubicBezTo>
                    <a:pt x="213995" y="35941"/>
                    <a:pt x="233680" y="31877"/>
                    <a:pt x="253111" y="31877"/>
                  </a:cubicBezTo>
                  <a:close/>
                  <a:moveTo>
                    <a:pt x="12065" y="0"/>
                  </a:moveTo>
                  <a:cubicBezTo>
                    <a:pt x="5334" y="0"/>
                    <a:pt x="0" y="5461"/>
                    <a:pt x="0" y="12192"/>
                  </a:cubicBezTo>
                  <a:lnTo>
                    <a:pt x="0" y="238506"/>
                  </a:lnTo>
                  <a:cubicBezTo>
                    <a:pt x="0" y="245237"/>
                    <a:pt x="5461" y="250698"/>
                    <a:pt x="12065" y="250698"/>
                  </a:cubicBezTo>
                  <a:lnTo>
                    <a:pt x="112522" y="250698"/>
                  </a:lnTo>
                  <a:cubicBezTo>
                    <a:pt x="119253" y="250698"/>
                    <a:pt x="124587" y="245237"/>
                    <a:pt x="124587" y="238506"/>
                  </a:cubicBezTo>
                  <a:lnTo>
                    <a:pt x="124587" y="219075"/>
                  </a:lnTo>
                  <a:lnTo>
                    <a:pt x="165989" y="219075"/>
                  </a:lnTo>
                  <a:lnTo>
                    <a:pt x="309499" y="265176"/>
                  </a:lnTo>
                  <a:cubicBezTo>
                    <a:pt x="341503" y="277114"/>
                    <a:pt x="368427" y="283210"/>
                    <a:pt x="395224" y="283464"/>
                  </a:cubicBezTo>
                  <a:lnTo>
                    <a:pt x="397891" y="283464"/>
                  </a:lnTo>
                  <a:cubicBezTo>
                    <a:pt x="419354" y="283337"/>
                    <a:pt x="440817" y="279400"/>
                    <a:pt x="464820" y="271780"/>
                  </a:cubicBezTo>
                  <a:cubicBezTo>
                    <a:pt x="467106" y="271018"/>
                    <a:pt x="469392" y="270256"/>
                    <a:pt x="471678" y="269494"/>
                  </a:cubicBezTo>
                  <a:cubicBezTo>
                    <a:pt x="476631" y="267589"/>
                    <a:pt x="481457" y="265303"/>
                    <a:pt x="486156" y="262636"/>
                  </a:cubicBezTo>
                  <a:cubicBezTo>
                    <a:pt x="489966" y="260477"/>
                    <a:pt x="493649" y="257937"/>
                    <a:pt x="497078" y="255143"/>
                  </a:cubicBezTo>
                  <a:lnTo>
                    <a:pt x="697611" y="89662"/>
                  </a:lnTo>
                  <a:cubicBezTo>
                    <a:pt x="698246" y="89154"/>
                    <a:pt x="698881" y="88519"/>
                    <a:pt x="699389" y="87884"/>
                  </a:cubicBezTo>
                  <a:cubicBezTo>
                    <a:pt x="714248" y="69088"/>
                    <a:pt x="713486" y="40259"/>
                    <a:pt x="697611" y="22479"/>
                  </a:cubicBezTo>
                  <a:cubicBezTo>
                    <a:pt x="688975" y="12700"/>
                    <a:pt x="677418" y="7747"/>
                    <a:pt x="665861" y="7747"/>
                  </a:cubicBezTo>
                  <a:cubicBezTo>
                    <a:pt x="656209" y="7747"/>
                    <a:pt x="646430" y="11176"/>
                    <a:pt x="638302" y="18288"/>
                  </a:cubicBezTo>
                  <a:lnTo>
                    <a:pt x="533400" y="104140"/>
                  </a:lnTo>
                  <a:cubicBezTo>
                    <a:pt x="533400" y="103124"/>
                    <a:pt x="533400" y="101981"/>
                    <a:pt x="533400" y="100965"/>
                  </a:cubicBezTo>
                  <a:cubicBezTo>
                    <a:pt x="533019" y="75311"/>
                    <a:pt x="513080" y="54610"/>
                    <a:pt x="489077" y="54610"/>
                  </a:cubicBezTo>
                  <a:lnTo>
                    <a:pt x="372618" y="54610"/>
                  </a:lnTo>
                  <a:cubicBezTo>
                    <a:pt x="365887" y="54610"/>
                    <a:pt x="359537" y="50673"/>
                    <a:pt x="355727" y="44069"/>
                  </a:cubicBezTo>
                  <a:cubicBezTo>
                    <a:pt x="354838" y="42672"/>
                    <a:pt x="353695" y="41529"/>
                    <a:pt x="352425" y="40386"/>
                  </a:cubicBezTo>
                  <a:cubicBezTo>
                    <a:pt x="324104" y="17780"/>
                    <a:pt x="290068" y="6858"/>
                    <a:pt x="255524" y="6858"/>
                  </a:cubicBezTo>
                  <a:cubicBezTo>
                    <a:pt x="231902" y="6858"/>
                    <a:pt x="208026" y="11938"/>
                    <a:pt x="185801" y="21971"/>
                  </a:cubicBezTo>
                  <a:lnTo>
                    <a:pt x="165481" y="31115"/>
                  </a:lnTo>
                  <a:lnTo>
                    <a:pt x="124587" y="31115"/>
                  </a:lnTo>
                  <a:lnTo>
                    <a:pt x="124587" y="12192"/>
                  </a:lnTo>
                  <a:cubicBezTo>
                    <a:pt x="124587" y="5461"/>
                    <a:pt x="119126" y="0"/>
                    <a:pt x="112522" y="0"/>
                  </a:cubicBezTo>
                  <a:close/>
                </a:path>
              </a:pathLst>
            </a:custGeom>
            <a:solidFill>
              <a:srgbClr val="000000"/>
            </a:solidFill>
          </p:spPr>
        </p:sp>
      </p:grpSp>
      <p:sp>
        <p:nvSpPr>
          <p:cNvPr id="11" name="Freeform 11"/>
          <p:cNvSpPr/>
          <p:nvPr/>
        </p:nvSpPr>
        <p:spPr>
          <a:xfrm>
            <a:off x="4087247" y="7652148"/>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6858000" y="1714500"/>
            <a:ext cx="832152" cy="1096956"/>
          </a:xfrm>
          <a:custGeom>
            <a:avLst/>
            <a:gdLst/>
            <a:ahLst/>
            <a:cxnLst/>
            <a:rect l="l" t="t" r="r" b="b"/>
            <a:pathLst>
              <a:path w="832152" h="1096956">
                <a:moveTo>
                  <a:pt x="0" y="0"/>
                </a:moveTo>
                <a:lnTo>
                  <a:pt x="832152" y="0"/>
                </a:lnTo>
                <a:lnTo>
                  <a:pt x="832152" y="1096957"/>
                </a:lnTo>
                <a:lnTo>
                  <a:pt x="0" y="109695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5057311" y="7598645"/>
            <a:ext cx="802654" cy="803262"/>
          </a:xfrm>
          <a:custGeom>
            <a:avLst/>
            <a:gdLst/>
            <a:ahLst/>
            <a:cxnLst/>
            <a:rect l="l" t="t" r="r" b="b"/>
            <a:pathLst>
              <a:path w="802653" h="803262">
                <a:moveTo>
                  <a:pt x="0" y="0"/>
                </a:moveTo>
                <a:lnTo>
                  <a:pt x="802653" y="0"/>
                </a:lnTo>
                <a:lnTo>
                  <a:pt x="802653" y="803262"/>
                </a:lnTo>
                <a:lnTo>
                  <a:pt x="0" y="803262"/>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7020367" y="7652148"/>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3" cstate="print">
              <a:extLst>
                <a:ext uri="{96DAC541-7B7A-43D3-8B79-37D633B846F1}">
                  <asvg:svgBlip xmlns:asvg="http://schemas.microsoft.com/office/drawing/2016/SVG/main" xmlns="" r:embed="rId9"/>
                </a:ext>
              </a:extLst>
            </a:blip>
            <a:stretch>
              <a:fillRect/>
            </a:stretch>
          </a:blipFill>
        </p:spPr>
      </p:sp>
      <p:grpSp>
        <p:nvGrpSpPr>
          <p:cNvPr id="15" name="Group 15"/>
          <p:cNvGrpSpPr>
            <a:grpSpLocks noChangeAspect="1"/>
          </p:cNvGrpSpPr>
          <p:nvPr/>
        </p:nvGrpSpPr>
        <p:grpSpPr>
          <a:xfrm>
            <a:off x="8049439" y="7717196"/>
            <a:ext cx="683534" cy="682028"/>
            <a:chOff x="0" y="0"/>
            <a:chExt cx="683539" cy="682028"/>
          </a:xfrm>
        </p:grpSpPr>
        <p:sp>
          <p:nvSpPr>
            <p:cNvPr id="16" name="Freeform 16"/>
            <p:cNvSpPr/>
            <p:nvPr/>
          </p:nvSpPr>
          <p:spPr>
            <a:xfrm>
              <a:off x="-127" y="0"/>
              <a:ext cx="685038" cy="682117"/>
            </a:xfrm>
            <a:custGeom>
              <a:avLst/>
              <a:gdLst/>
              <a:ahLst/>
              <a:cxnLst/>
              <a:rect l="l" t="t" r="r" b="b"/>
              <a:pathLst>
                <a:path w="685038" h="682117">
                  <a:moveTo>
                    <a:pt x="353568" y="23749"/>
                  </a:moveTo>
                  <a:cubicBezTo>
                    <a:pt x="365887" y="23749"/>
                    <a:pt x="378206" y="25908"/>
                    <a:pt x="390017" y="30226"/>
                  </a:cubicBezTo>
                  <a:cubicBezTo>
                    <a:pt x="411353" y="37973"/>
                    <a:pt x="429133" y="52324"/>
                    <a:pt x="441579" y="70612"/>
                  </a:cubicBezTo>
                  <a:cubicBezTo>
                    <a:pt x="439293" y="70104"/>
                    <a:pt x="436880" y="69850"/>
                    <a:pt x="434594" y="69850"/>
                  </a:cubicBezTo>
                  <a:cubicBezTo>
                    <a:pt x="423799" y="69850"/>
                    <a:pt x="413131" y="74930"/>
                    <a:pt x="406273" y="83947"/>
                  </a:cubicBezTo>
                  <a:lnTo>
                    <a:pt x="373888" y="126746"/>
                  </a:lnTo>
                  <a:cubicBezTo>
                    <a:pt x="355092" y="92456"/>
                    <a:pt x="325882" y="63754"/>
                    <a:pt x="288544" y="46228"/>
                  </a:cubicBezTo>
                  <a:cubicBezTo>
                    <a:pt x="294767" y="41402"/>
                    <a:pt x="301498" y="37211"/>
                    <a:pt x="308864" y="33909"/>
                  </a:cubicBezTo>
                  <a:lnTo>
                    <a:pt x="308737" y="33782"/>
                  </a:lnTo>
                  <a:cubicBezTo>
                    <a:pt x="322961" y="27051"/>
                    <a:pt x="338201" y="23749"/>
                    <a:pt x="353568" y="23749"/>
                  </a:cubicBezTo>
                  <a:close/>
                  <a:moveTo>
                    <a:pt x="240792" y="104648"/>
                  </a:moveTo>
                  <a:cubicBezTo>
                    <a:pt x="243459" y="104648"/>
                    <a:pt x="246253" y="105156"/>
                    <a:pt x="248920" y="106045"/>
                  </a:cubicBezTo>
                  <a:cubicBezTo>
                    <a:pt x="261112" y="110490"/>
                    <a:pt x="267462" y="124079"/>
                    <a:pt x="263017" y="136271"/>
                  </a:cubicBezTo>
                  <a:cubicBezTo>
                    <a:pt x="259461" y="145923"/>
                    <a:pt x="250444" y="151765"/>
                    <a:pt x="240792" y="151765"/>
                  </a:cubicBezTo>
                  <a:cubicBezTo>
                    <a:pt x="238125" y="151765"/>
                    <a:pt x="235458" y="151257"/>
                    <a:pt x="232791" y="150368"/>
                  </a:cubicBezTo>
                  <a:cubicBezTo>
                    <a:pt x="220599" y="145923"/>
                    <a:pt x="214249" y="132334"/>
                    <a:pt x="218694" y="120142"/>
                  </a:cubicBezTo>
                  <a:cubicBezTo>
                    <a:pt x="220853" y="114300"/>
                    <a:pt x="225171" y="109474"/>
                    <a:pt x="230886" y="106807"/>
                  </a:cubicBezTo>
                  <a:cubicBezTo>
                    <a:pt x="234061" y="105283"/>
                    <a:pt x="237490" y="104521"/>
                    <a:pt x="240792" y="104521"/>
                  </a:cubicBezTo>
                  <a:close/>
                  <a:moveTo>
                    <a:pt x="434594" y="93599"/>
                  </a:moveTo>
                  <a:cubicBezTo>
                    <a:pt x="435991" y="93599"/>
                    <a:pt x="437388" y="93853"/>
                    <a:pt x="438785" y="94361"/>
                  </a:cubicBezTo>
                  <a:lnTo>
                    <a:pt x="637032" y="169799"/>
                  </a:lnTo>
                  <a:lnTo>
                    <a:pt x="628523" y="191897"/>
                  </a:lnTo>
                  <a:lnTo>
                    <a:pt x="446659" y="122682"/>
                  </a:lnTo>
                  <a:cubicBezTo>
                    <a:pt x="445262" y="122174"/>
                    <a:pt x="443865" y="121920"/>
                    <a:pt x="442468" y="121920"/>
                  </a:cubicBezTo>
                  <a:cubicBezTo>
                    <a:pt x="438912" y="121920"/>
                    <a:pt x="435356" y="123571"/>
                    <a:pt x="433070" y="126619"/>
                  </a:cubicBezTo>
                  <a:lnTo>
                    <a:pt x="393065" y="179705"/>
                  </a:lnTo>
                  <a:cubicBezTo>
                    <a:pt x="391033" y="170053"/>
                    <a:pt x="388493" y="160528"/>
                    <a:pt x="385064" y="151257"/>
                  </a:cubicBezTo>
                  <a:lnTo>
                    <a:pt x="425069" y="98298"/>
                  </a:lnTo>
                  <a:cubicBezTo>
                    <a:pt x="427355" y="95377"/>
                    <a:pt x="430911" y="93599"/>
                    <a:pt x="434594" y="93599"/>
                  </a:cubicBezTo>
                  <a:close/>
                  <a:moveTo>
                    <a:pt x="539115" y="299466"/>
                  </a:moveTo>
                  <a:lnTo>
                    <a:pt x="578104" y="435483"/>
                  </a:lnTo>
                  <a:lnTo>
                    <a:pt x="487426" y="461518"/>
                  </a:lnTo>
                  <a:lnTo>
                    <a:pt x="448437" y="325628"/>
                  </a:lnTo>
                  <a:lnTo>
                    <a:pt x="539115" y="299593"/>
                  </a:lnTo>
                  <a:close/>
                  <a:moveTo>
                    <a:pt x="446532" y="147701"/>
                  </a:moveTo>
                  <a:lnTo>
                    <a:pt x="597789" y="205359"/>
                  </a:lnTo>
                  <a:lnTo>
                    <a:pt x="657352" y="412750"/>
                  </a:lnTo>
                  <a:lnTo>
                    <a:pt x="600710" y="429006"/>
                  </a:lnTo>
                  <a:lnTo>
                    <a:pt x="558546" y="281813"/>
                  </a:lnTo>
                  <a:cubicBezTo>
                    <a:pt x="557784" y="278892"/>
                    <a:pt x="555752" y="276225"/>
                    <a:pt x="552831" y="274701"/>
                  </a:cubicBezTo>
                  <a:cubicBezTo>
                    <a:pt x="551053" y="273685"/>
                    <a:pt x="549148" y="273177"/>
                    <a:pt x="547116" y="273177"/>
                  </a:cubicBezTo>
                  <a:cubicBezTo>
                    <a:pt x="546100" y="273177"/>
                    <a:pt x="544957" y="273304"/>
                    <a:pt x="543941" y="273558"/>
                  </a:cubicBezTo>
                  <a:lnTo>
                    <a:pt x="430657" y="306070"/>
                  </a:lnTo>
                  <a:cubicBezTo>
                    <a:pt x="424434" y="307848"/>
                    <a:pt x="420751" y="314452"/>
                    <a:pt x="422529" y="320675"/>
                  </a:cubicBezTo>
                  <a:lnTo>
                    <a:pt x="464693" y="467995"/>
                  </a:lnTo>
                  <a:lnTo>
                    <a:pt x="408051" y="484251"/>
                  </a:lnTo>
                  <a:lnTo>
                    <a:pt x="362458" y="325120"/>
                  </a:lnTo>
                  <a:cubicBezTo>
                    <a:pt x="371856" y="311785"/>
                    <a:pt x="379730" y="297053"/>
                    <a:pt x="385572" y="281178"/>
                  </a:cubicBezTo>
                  <a:cubicBezTo>
                    <a:pt x="393700" y="258826"/>
                    <a:pt x="397129" y="235839"/>
                    <a:pt x="396748" y="213360"/>
                  </a:cubicBezTo>
                  <a:lnTo>
                    <a:pt x="446532" y="147574"/>
                  </a:lnTo>
                  <a:close/>
                  <a:moveTo>
                    <a:pt x="208534" y="51943"/>
                  </a:moveTo>
                  <a:cubicBezTo>
                    <a:pt x="221234" y="51943"/>
                    <a:pt x="234061" y="53467"/>
                    <a:pt x="246888" y="56515"/>
                  </a:cubicBezTo>
                  <a:cubicBezTo>
                    <a:pt x="241427" y="64389"/>
                    <a:pt x="236855" y="72898"/>
                    <a:pt x="233299" y="81915"/>
                  </a:cubicBezTo>
                  <a:cubicBezTo>
                    <a:pt x="229108" y="82677"/>
                    <a:pt x="224917" y="83693"/>
                    <a:pt x="220980" y="85598"/>
                  </a:cubicBezTo>
                  <a:cubicBezTo>
                    <a:pt x="209550" y="90932"/>
                    <a:pt x="200914" y="100330"/>
                    <a:pt x="196596" y="112268"/>
                  </a:cubicBezTo>
                  <a:cubicBezTo>
                    <a:pt x="192278" y="124206"/>
                    <a:pt x="192786" y="136906"/>
                    <a:pt x="198120" y="148336"/>
                  </a:cubicBezTo>
                  <a:cubicBezTo>
                    <a:pt x="203454" y="159766"/>
                    <a:pt x="212852" y="168402"/>
                    <a:pt x="224790" y="172720"/>
                  </a:cubicBezTo>
                  <a:cubicBezTo>
                    <a:pt x="230124" y="174625"/>
                    <a:pt x="235458" y="175514"/>
                    <a:pt x="240792" y="175514"/>
                  </a:cubicBezTo>
                  <a:cubicBezTo>
                    <a:pt x="259969" y="175514"/>
                    <a:pt x="278130" y="163576"/>
                    <a:pt x="285115" y="144526"/>
                  </a:cubicBezTo>
                  <a:cubicBezTo>
                    <a:pt x="293878" y="120396"/>
                    <a:pt x="281559" y="93726"/>
                    <a:pt x="257810" y="84582"/>
                  </a:cubicBezTo>
                  <a:cubicBezTo>
                    <a:pt x="261239" y="77216"/>
                    <a:pt x="265557" y="70612"/>
                    <a:pt x="270510" y="64262"/>
                  </a:cubicBezTo>
                  <a:cubicBezTo>
                    <a:pt x="309245" y="79883"/>
                    <a:pt x="340360" y="109220"/>
                    <a:pt x="358140" y="147320"/>
                  </a:cubicBezTo>
                  <a:cubicBezTo>
                    <a:pt x="376809" y="187325"/>
                    <a:pt x="378714" y="232029"/>
                    <a:pt x="363728" y="273558"/>
                  </a:cubicBezTo>
                  <a:cubicBezTo>
                    <a:pt x="339979" y="338836"/>
                    <a:pt x="277749" y="382016"/>
                    <a:pt x="207772" y="382016"/>
                  </a:cubicBezTo>
                  <a:cubicBezTo>
                    <a:pt x="207645" y="382016"/>
                    <a:pt x="207391" y="382016"/>
                    <a:pt x="207264" y="382016"/>
                  </a:cubicBezTo>
                  <a:lnTo>
                    <a:pt x="207137" y="381762"/>
                  </a:lnTo>
                  <a:cubicBezTo>
                    <a:pt x="202057" y="382016"/>
                    <a:pt x="197739" y="384810"/>
                    <a:pt x="195961" y="389509"/>
                  </a:cubicBezTo>
                  <a:lnTo>
                    <a:pt x="113157" y="616458"/>
                  </a:lnTo>
                  <a:lnTo>
                    <a:pt x="49530" y="653542"/>
                  </a:lnTo>
                  <a:lnTo>
                    <a:pt x="24511" y="584200"/>
                  </a:lnTo>
                  <a:lnTo>
                    <a:pt x="35941" y="552831"/>
                  </a:lnTo>
                  <a:lnTo>
                    <a:pt x="61722" y="540766"/>
                  </a:lnTo>
                  <a:cubicBezTo>
                    <a:pt x="67564" y="538099"/>
                    <a:pt x="70231" y="530987"/>
                    <a:pt x="67437" y="525145"/>
                  </a:cubicBezTo>
                  <a:lnTo>
                    <a:pt x="58420" y="505587"/>
                  </a:lnTo>
                  <a:lnTo>
                    <a:pt x="77978" y="496570"/>
                  </a:lnTo>
                  <a:cubicBezTo>
                    <a:pt x="83820" y="493903"/>
                    <a:pt x="86487" y="486791"/>
                    <a:pt x="83693" y="480949"/>
                  </a:cubicBezTo>
                  <a:lnTo>
                    <a:pt x="74676" y="461391"/>
                  </a:lnTo>
                  <a:lnTo>
                    <a:pt x="94234" y="452374"/>
                  </a:lnTo>
                  <a:cubicBezTo>
                    <a:pt x="100076" y="449707"/>
                    <a:pt x="102743" y="442595"/>
                    <a:pt x="99949" y="436753"/>
                  </a:cubicBezTo>
                  <a:lnTo>
                    <a:pt x="87884" y="410972"/>
                  </a:lnTo>
                  <a:lnTo>
                    <a:pt x="107442" y="357251"/>
                  </a:lnTo>
                  <a:cubicBezTo>
                    <a:pt x="109220" y="352552"/>
                    <a:pt x="107696" y="347345"/>
                    <a:pt x="103886" y="344170"/>
                  </a:cubicBezTo>
                  <a:cubicBezTo>
                    <a:pt x="50038" y="299720"/>
                    <a:pt x="29845" y="225933"/>
                    <a:pt x="53721" y="160528"/>
                  </a:cubicBezTo>
                  <a:cubicBezTo>
                    <a:pt x="78105" y="93599"/>
                    <a:pt x="141478" y="52070"/>
                    <a:pt x="208788" y="52070"/>
                  </a:cubicBezTo>
                  <a:close/>
                  <a:moveTo>
                    <a:pt x="353568" y="0"/>
                  </a:moveTo>
                  <a:cubicBezTo>
                    <a:pt x="334772" y="0"/>
                    <a:pt x="316103" y="4064"/>
                    <a:pt x="298577" y="12192"/>
                  </a:cubicBezTo>
                  <a:cubicBezTo>
                    <a:pt x="285369" y="18288"/>
                    <a:pt x="273558" y="26670"/>
                    <a:pt x="263398" y="36449"/>
                  </a:cubicBezTo>
                  <a:cubicBezTo>
                    <a:pt x="245110" y="30861"/>
                    <a:pt x="226441" y="28067"/>
                    <a:pt x="207772" y="28067"/>
                  </a:cubicBezTo>
                  <a:cubicBezTo>
                    <a:pt x="180721" y="28067"/>
                    <a:pt x="153924" y="33909"/>
                    <a:pt x="128651" y="45593"/>
                  </a:cubicBezTo>
                  <a:cubicBezTo>
                    <a:pt x="83058" y="67056"/>
                    <a:pt x="48387" y="104775"/>
                    <a:pt x="31242" y="152146"/>
                  </a:cubicBezTo>
                  <a:cubicBezTo>
                    <a:pt x="4953" y="224282"/>
                    <a:pt x="25400" y="305308"/>
                    <a:pt x="82296" y="356489"/>
                  </a:cubicBezTo>
                  <a:lnTo>
                    <a:pt x="63881" y="407162"/>
                  </a:lnTo>
                  <a:cubicBezTo>
                    <a:pt x="62865" y="410083"/>
                    <a:pt x="62992" y="413258"/>
                    <a:pt x="64262" y="416179"/>
                  </a:cubicBezTo>
                  <a:lnTo>
                    <a:pt x="73279" y="435737"/>
                  </a:lnTo>
                  <a:lnTo>
                    <a:pt x="53721" y="444754"/>
                  </a:lnTo>
                  <a:cubicBezTo>
                    <a:pt x="47879" y="447421"/>
                    <a:pt x="45212" y="454533"/>
                    <a:pt x="48006" y="460375"/>
                  </a:cubicBezTo>
                  <a:lnTo>
                    <a:pt x="57023" y="479933"/>
                  </a:lnTo>
                  <a:lnTo>
                    <a:pt x="37465" y="488950"/>
                  </a:lnTo>
                  <a:cubicBezTo>
                    <a:pt x="31623" y="491617"/>
                    <a:pt x="28956" y="498729"/>
                    <a:pt x="31750" y="504571"/>
                  </a:cubicBezTo>
                  <a:lnTo>
                    <a:pt x="40767" y="524129"/>
                  </a:lnTo>
                  <a:lnTo>
                    <a:pt x="21209" y="533146"/>
                  </a:lnTo>
                  <a:cubicBezTo>
                    <a:pt x="18415" y="534416"/>
                    <a:pt x="16129" y="536829"/>
                    <a:pt x="15113" y="539750"/>
                  </a:cubicBezTo>
                  <a:lnTo>
                    <a:pt x="889" y="579882"/>
                  </a:lnTo>
                  <a:cubicBezTo>
                    <a:pt x="0" y="582422"/>
                    <a:pt x="0" y="585343"/>
                    <a:pt x="889" y="587883"/>
                  </a:cubicBezTo>
                  <a:lnTo>
                    <a:pt x="32131" y="674497"/>
                  </a:lnTo>
                  <a:cubicBezTo>
                    <a:pt x="33274" y="677799"/>
                    <a:pt x="35941" y="680339"/>
                    <a:pt x="39243" y="681609"/>
                  </a:cubicBezTo>
                  <a:cubicBezTo>
                    <a:pt x="39751" y="681863"/>
                    <a:pt x="40386" y="681990"/>
                    <a:pt x="41021" y="682117"/>
                  </a:cubicBezTo>
                  <a:lnTo>
                    <a:pt x="45593" y="682117"/>
                  </a:lnTo>
                  <a:cubicBezTo>
                    <a:pt x="46863" y="681863"/>
                    <a:pt x="48133" y="681355"/>
                    <a:pt x="49276" y="680720"/>
                  </a:cubicBezTo>
                  <a:lnTo>
                    <a:pt x="128778" y="634365"/>
                  </a:lnTo>
                  <a:cubicBezTo>
                    <a:pt x="131191" y="632968"/>
                    <a:pt x="132969" y="630809"/>
                    <a:pt x="133985" y="628269"/>
                  </a:cubicBezTo>
                  <a:lnTo>
                    <a:pt x="215265" y="404876"/>
                  </a:lnTo>
                  <a:cubicBezTo>
                    <a:pt x="265049" y="403098"/>
                    <a:pt x="311023" y="381635"/>
                    <a:pt x="344424" y="346964"/>
                  </a:cubicBezTo>
                  <a:lnTo>
                    <a:pt x="388874" y="501777"/>
                  </a:lnTo>
                  <a:cubicBezTo>
                    <a:pt x="389636" y="504698"/>
                    <a:pt x="391668" y="507365"/>
                    <a:pt x="394589" y="508889"/>
                  </a:cubicBezTo>
                  <a:cubicBezTo>
                    <a:pt x="396367" y="509778"/>
                    <a:pt x="398399" y="510413"/>
                    <a:pt x="400304" y="510413"/>
                  </a:cubicBezTo>
                  <a:cubicBezTo>
                    <a:pt x="401320" y="510413"/>
                    <a:pt x="402590" y="510286"/>
                    <a:pt x="403606" y="509905"/>
                  </a:cubicBezTo>
                  <a:lnTo>
                    <a:pt x="675132" y="431800"/>
                  </a:lnTo>
                  <a:cubicBezTo>
                    <a:pt x="681355" y="430022"/>
                    <a:pt x="685038" y="423418"/>
                    <a:pt x="683260" y="417195"/>
                  </a:cubicBezTo>
                  <a:lnTo>
                    <a:pt x="683387" y="417576"/>
                  </a:lnTo>
                  <a:lnTo>
                    <a:pt x="625475" y="215900"/>
                  </a:lnTo>
                  <a:lnTo>
                    <a:pt x="631063" y="218059"/>
                  </a:lnTo>
                  <a:cubicBezTo>
                    <a:pt x="632460" y="218567"/>
                    <a:pt x="633857" y="218821"/>
                    <a:pt x="635254" y="218821"/>
                  </a:cubicBezTo>
                  <a:cubicBezTo>
                    <a:pt x="639953" y="218821"/>
                    <a:pt x="644525" y="216027"/>
                    <a:pt x="646303" y="211201"/>
                  </a:cubicBezTo>
                  <a:lnTo>
                    <a:pt x="663194" y="167132"/>
                  </a:lnTo>
                  <a:cubicBezTo>
                    <a:pt x="664210" y="164211"/>
                    <a:pt x="664210" y="161036"/>
                    <a:pt x="662940" y="158115"/>
                  </a:cubicBezTo>
                  <a:cubicBezTo>
                    <a:pt x="661670" y="155194"/>
                    <a:pt x="659257" y="153035"/>
                    <a:pt x="656336" y="151892"/>
                  </a:cubicBezTo>
                  <a:lnTo>
                    <a:pt x="474218" y="82423"/>
                  </a:lnTo>
                  <a:cubicBezTo>
                    <a:pt x="460502" y="47752"/>
                    <a:pt x="433197" y="20701"/>
                    <a:pt x="398018" y="7874"/>
                  </a:cubicBezTo>
                  <a:cubicBezTo>
                    <a:pt x="383413" y="2667"/>
                    <a:pt x="368427" y="0"/>
                    <a:pt x="353568" y="0"/>
                  </a:cubicBezTo>
                  <a:close/>
                </a:path>
              </a:pathLst>
            </a:custGeom>
            <a:solidFill>
              <a:srgbClr val="000000"/>
            </a:solidFill>
          </p:spPr>
        </p:sp>
      </p:grpSp>
      <p:sp>
        <p:nvSpPr>
          <p:cNvPr id="20" name="Freeform 20"/>
          <p:cNvSpPr/>
          <p:nvPr/>
        </p:nvSpPr>
        <p:spPr>
          <a:xfrm>
            <a:off x="9972229" y="1921769"/>
            <a:ext cx="898218" cy="825122"/>
          </a:xfrm>
          <a:custGeom>
            <a:avLst/>
            <a:gdLst/>
            <a:ahLst/>
            <a:cxnLst/>
            <a:rect l="l" t="t" r="r" b="b"/>
            <a:pathLst>
              <a:path w="898217" h="825122">
                <a:moveTo>
                  <a:pt x="0" y="0"/>
                </a:moveTo>
                <a:lnTo>
                  <a:pt x="898217" y="0"/>
                </a:lnTo>
                <a:lnTo>
                  <a:pt x="898217" y="825123"/>
                </a:lnTo>
                <a:lnTo>
                  <a:pt x="0" y="825123"/>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34" name="Freeform 34"/>
          <p:cNvSpPr/>
          <p:nvPr/>
        </p:nvSpPr>
        <p:spPr>
          <a:xfrm>
            <a:off x="15925800" y="486008"/>
            <a:ext cx="2037608" cy="1152296"/>
          </a:xfrm>
          <a:custGeom>
            <a:avLst/>
            <a:gdLst/>
            <a:ahLst/>
            <a:cxnLst/>
            <a:rect l="l" t="t" r="r" b="b"/>
            <a:pathLst>
              <a:path w="3743344" h="1874730">
                <a:moveTo>
                  <a:pt x="0" y="0"/>
                </a:moveTo>
                <a:lnTo>
                  <a:pt x="3743344" y="0"/>
                </a:lnTo>
                <a:lnTo>
                  <a:pt x="3743344" y="1874730"/>
                </a:lnTo>
                <a:lnTo>
                  <a:pt x="0" y="1874730"/>
                </a:lnTo>
                <a:lnTo>
                  <a:pt x="0" y="0"/>
                </a:lnTo>
                <a:close/>
              </a:path>
            </a:pathLst>
          </a:custGeom>
          <a:blipFill>
            <a:blip r:embed="rId12" cstate="print"/>
            <a:stretch>
              <a:fillRect t="-12284"/>
            </a:stretch>
          </a:blipFill>
        </p:spPr>
      </p:sp>
      <p:sp>
        <p:nvSpPr>
          <p:cNvPr id="35" name="TextBox 35"/>
          <p:cNvSpPr txBox="1"/>
          <p:nvPr/>
        </p:nvSpPr>
        <p:spPr>
          <a:xfrm>
            <a:off x="2068653" y="8499978"/>
            <a:ext cx="997658" cy="855619"/>
          </a:xfrm>
          <a:prstGeom prst="rect">
            <a:avLst/>
          </a:prstGeom>
        </p:spPr>
        <p:txBody>
          <a:bodyPr lIns="0" tIns="0" rIns="0" bIns="0" rtlCol="0" anchor="t">
            <a:spAutoFit/>
          </a:bodyPr>
          <a:lstStyle/>
          <a:p>
            <a:pPr algn="ctr">
              <a:lnSpc>
                <a:spcPts val="3091"/>
              </a:lnSpc>
            </a:pPr>
            <a:r>
              <a:rPr lang="en-US" sz="3900" b="1" dirty="0">
                <a:solidFill>
                  <a:srgbClr val="363636"/>
                </a:solidFill>
                <a:latin typeface="Migra Ultra-Bold"/>
                <a:ea typeface="Migra Ultra-Bold"/>
                <a:cs typeface="Migra Ultra-Bold"/>
                <a:sym typeface="Migra Ultra-Bold"/>
              </a:rPr>
              <a:t>10%</a:t>
            </a:r>
          </a:p>
          <a:p>
            <a:pPr algn="ctr">
              <a:lnSpc>
                <a:spcPts val="4218"/>
              </a:lnSpc>
            </a:pPr>
            <a:r>
              <a:rPr lang="en-US" sz="1600" dirty="0">
                <a:solidFill>
                  <a:srgbClr val="363636"/>
                </a:solidFill>
                <a:latin typeface="Migra Extra-Light"/>
                <a:ea typeface="Migra Extra-Light"/>
                <a:cs typeface="Migra Extra-Light"/>
                <a:sym typeface="Migra Extra-Light"/>
              </a:rPr>
              <a:t>On booking </a:t>
            </a:r>
          </a:p>
        </p:txBody>
      </p:sp>
      <p:sp>
        <p:nvSpPr>
          <p:cNvPr id="36" name="TextBox 36"/>
          <p:cNvSpPr txBox="1"/>
          <p:nvPr/>
        </p:nvSpPr>
        <p:spPr>
          <a:xfrm>
            <a:off x="4690016" y="8311631"/>
            <a:ext cx="1682116" cy="1320874"/>
          </a:xfrm>
          <a:prstGeom prst="rect">
            <a:avLst/>
          </a:prstGeom>
        </p:spPr>
        <p:txBody>
          <a:bodyPr lIns="0" tIns="0" rIns="0" bIns="0" rtlCol="0" anchor="t">
            <a:spAutoFit/>
          </a:bodyPr>
          <a:lstStyle/>
          <a:p>
            <a:pPr algn="ctr">
              <a:lnSpc>
                <a:spcPts val="5512"/>
              </a:lnSpc>
            </a:pPr>
            <a:r>
              <a:rPr lang="en-US" sz="3900" b="1" dirty="0">
                <a:solidFill>
                  <a:srgbClr val="363636"/>
                </a:solidFill>
                <a:latin typeface="Migra Ultra-Bold"/>
                <a:ea typeface="Migra Ultra-Bold"/>
                <a:cs typeface="Migra Ultra-Bold"/>
                <a:sym typeface="Migra Ultra-Bold"/>
              </a:rPr>
              <a:t>7</a:t>
            </a:r>
            <a:r>
              <a:rPr lang="en-US" sz="3900" b="1" dirty="0" smtClean="0">
                <a:solidFill>
                  <a:srgbClr val="363636"/>
                </a:solidFill>
                <a:latin typeface="Migra Ultra-Bold"/>
                <a:ea typeface="Migra Ultra-Bold"/>
                <a:cs typeface="Migra Ultra-Bold"/>
                <a:sym typeface="Migra Ultra-Bold"/>
              </a:rPr>
              <a:t>0</a:t>
            </a:r>
            <a:r>
              <a:rPr lang="en-US" sz="3900" b="1" dirty="0">
                <a:solidFill>
                  <a:srgbClr val="363636"/>
                </a:solidFill>
                <a:latin typeface="Migra Ultra-Bold"/>
                <a:ea typeface="Migra Ultra-Bold"/>
                <a:cs typeface="Migra Ultra-Bold"/>
                <a:sym typeface="Migra Ultra-Bold"/>
              </a:rPr>
              <a:t>%</a:t>
            </a:r>
          </a:p>
          <a:p>
            <a:pPr algn="ctr">
              <a:lnSpc>
                <a:spcPts val="2362"/>
              </a:lnSpc>
            </a:pPr>
            <a:r>
              <a:rPr lang="en-US" sz="1600" dirty="0">
                <a:solidFill>
                  <a:srgbClr val="363636"/>
                </a:solidFill>
                <a:latin typeface="Migra Extra-Light"/>
                <a:ea typeface="Migra Extra-Light"/>
                <a:cs typeface="Migra Extra-Light"/>
                <a:sym typeface="Migra Extra-Light"/>
              </a:rPr>
              <a:t>during construction</a:t>
            </a:r>
          </a:p>
        </p:txBody>
      </p:sp>
      <p:sp>
        <p:nvSpPr>
          <p:cNvPr id="37" name="TextBox 37"/>
          <p:cNvSpPr txBox="1"/>
          <p:nvPr/>
        </p:nvSpPr>
        <p:spPr>
          <a:xfrm>
            <a:off x="7328260" y="8275541"/>
            <a:ext cx="2294412" cy="1013098"/>
          </a:xfrm>
          <a:prstGeom prst="rect">
            <a:avLst/>
          </a:prstGeom>
        </p:spPr>
        <p:txBody>
          <a:bodyPr lIns="0" tIns="0" rIns="0" bIns="0" rtlCol="0" anchor="t">
            <a:spAutoFit/>
          </a:bodyPr>
          <a:lstStyle/>
          <a:p>
            <a:pPr algn="ctr">
              <a:lnSpc>
                <a:spcPts val="5512"/>
              </a:lnSpc>
            </a:pPr>
            <a:r>
              <a:rPr lang="en-US" sz="3900" b="1" dirty="0">
                <a:solidFill>
                  <a:srgbClr val="363636"/>
                </a:solidFill>
                <a:latin typeface="Migra Ultra-Bold"/>
                <a:ea typeface="Migra Ultra-Bold"/>
                <a:cs typeface="Migra Ultra-Bold"/>
                <a:sym typeface="Migra Ultra-Bold"/>
              </a:rPr>
              <a:t>2</a:t>
            </a:r>
            <a:r>
              <a:rPr lang="en-US" sz="3900" b="1" dirty="0" smtClean="0">
                <a:solidFill>
                  <a:srgbClr val="363636"/>
                </a:solidFill>
                <a:latin typeface="Migra Ultra-Bold"/>
                <a:ea typeface="Migra Ultra-Bold"/>
                <a:cs typeface="Migra Ultra-Bold"/>
                <a:sym typeface="Migra Ultra-Bold"/>
              </a:rPr>
              <a:t>0</a:t>
            </a:r>
            <a:r>
              <a:rPr lang="en-US" sz="3900" b="1" dirty="0">
                <a:solidFill>
                  <a:srgbClr val="363636"/>
                </a:solidFill>
                <a:latin typeface="Migra Ultra-Bold"/>
                <a:ea typeface="Migra Ultra-Bold"/>
                <a:cs typeface="Migra Ultra-Bold"/>
                <a:sym typeface="Migra Ultra-Bold"/>
              </a:rPr>
              <a:t>%</a:t>
            </a:r>
          </a:p>
          <a:p>
            <a:pPr algn="ctr">
              <a:lnSpc>
                <a:spcPts val="2362"/>
              </a:lnSpc>
            </a:pPr>
            <a:r>
              <a:rPr lang="en-US" sz="1600" dirty="0">
                <a:solidFill>
                  <a:srgbClr val="363636"/>
                </a:solidFill>
                <a:latin typeface="Migra Extra-Light"/>
                <a:ea typeface="Migra Extra-Light"/>
                <a:cs typeface="Migra Extra-Light"/>
                <a:sym typeface="Migra Extra-Light"/>
              </a:rPr>
              <a:t>On Handover</a:t>
            </a:r>
          </a:p>
        </p:txBody>
      </p:sp>
      <p:sp>
        <p:nvSpPr>
          <p:cNvPr id="38" name="TextBox 38"/>
          <p:cNvSpPr txBox="1"/>
          <p:nvPr/>
        </p:nvSpPr>
        <p:spPr>
          <a:xfrm>
            <a:off x="1346692" y="7124700"/>
            <a:ext cx="2844308" cy="359073"/>
          </a:xfrm>
          <a:prstGeom prst="rect">
            <a:avLst/>
          </a:prstGeom>
        </p:spPr>
        <p:txBody>
          <a:bodyPr wrap="square" lIns="0" tIns="0" rIns="0" bIns="0" rtlCol="0" anchor="t">
            <a:spAutoFit/>
          </a:bodyPr>
          <a:lstStyle/>
          <a:p>
            <a:pPr>
              <a:lnSpc>
                <a:spcPts val="2798"/>
              </a:lnSpc>
            </a:pPr>
            <a:r>
              <a:rPr lang="en-US" sz="2000" b="1" dirty="0">
                <a:solidFill>
                  <a:srgbClr val="363636"/>
                </a:solidFill>
                <a:latin typeface="Migra Ultra-Bold"/>
                <a:ea typeface="Migra Ultra-Bold"/>
                <a:cs typeface="Migra Ultra-Bold"/>
                <a:sym typeface="Migra Ultra-Bold"/>
              </a:rPr>
              <a:t>PAYMENT PLAN </a:t>
            </a:r>
          </a:p>
        </p:txBody>
      </p:sp>
      <p:sp>
        <p:nvSpPr>
          <p:cNvPr id="40" name="TextBox 40"/>
          <p:cNvSpPr txBox="1"/>
          <p:nvPr/>
        </p:nvSpPr>
        <p:spPr>
          <a:xfrm>
            <a:off x="2514600" y="2834481"/>
            <a:ext cx="3810000" cy="492443"/>
          </a:xfrm>
          <a:prstGeom prst="rect">
            <a:avLst/>
          </a:prstGeom>
        </p:spPr>
        <p:txBody>
          <a:bodyPr wrap="square" lIns="0" tIns="0" rIns="0" bIns="0" rtlCol="0" anchor="t">
            <a:spAutoFit/>
          </a:bodyPr>
          <a:lstStyle/>
          <a:p>
            <a:r>
              <a:rPr lang="fr-FR" sz="3200" b="1" dirty="0" smtClean="0"/>
              <a:t>Creek Harbour</a:t>
            </a:r>
            <a:endParaRPr lang="fr-FR" sz="3200" b="1" dirty="0"/>
          </a:p>
        </p:txBody>
      </p:sp>
      <p:sp>
        <p:nvSpPr>
          <p:cNvPr id="41" name="TextBox 41"/>
          <p:cNvSpPr txBox="1"/>
          <p:nvPr/>
        </p:nvSpPr>
        <p:spPr>
          <a:xfrm>
            <a:off x="6324600" y="2857500"/>
            <a:ext cx="2133602" cy="492443"/>
          </a:xfrm>
          <a:prstGeom prst="rect">
            <a:avLst/>
          </a:prstGeom>
        </p:spPr>
        <p:txBody>
          <a:bodyPr wrap="square" lIns="0" tIns="0" rIns="0" bIns="0" rtlCol="0" anchor="t">
            <a:spAutoFit/>
          </a:bodyPr>
          <a:lstStyle/>
          <a:p>
            <a:r>
              <a:rPr lang="fr-FR" sz="3200" b="1" dirty="0" smtClean="0"/>
              <a:t>AED </a:t>
            </a:r>
            <a:r>
              <a:rPr lang="fr-FR" sz="3200" b="1" dirty="0" smtClean="0"/>
              <a:t>1,81 M</a:t>
            </a:r>
            <a:endParaRPr lang="fr-FR" sz="3200" b="1" dirty="0"/>
          </a:p>
        </p:txBody>
      </p:sp>
      <p:sp>
        <p:nvSpPr>
          <p:cNvPr id="42" name="TextBox 42"/>
          <p:cNvSpPr txBox="1"/>
          <p:nvPr/>
        </p:nvSpPr>
        <p:spPr>
          <a:xfrm>
            <a:off x="9906003" y="2850623"/>
            <a:ext cx="899266" cy="509114"/>
          </a:xfrm>
          <a:prstGeom prst="rect">
            <a:avLst/>
          </a:prstGeom>
        </p:spPr>
        <p:txBody>
          <a:bodyPr lIns="0" tIns="0" rIns="0" bIns="0" rtlCol="0" anchor="t">
            <a:spAutoFit/>
          </a:bodyPr>
          <a:lstStyle/>
          <a:p>
            <a:pPr>
              <a:lnSpc>
                <a:spcPts val="4200"/>
              </a:lnSpc>
            </a:pPr>
            <a:r>
              <a:rPr lang="fr-FR" sz="3200" b="1" dirty="0" smtClean="0"/>
              <a:t>2029</a:t>
            </a:r>
            <a:endParaRPr lang="en-US" sz="3000" b="1" dirty="0">
              <a:solidFill>
                <a:srgbClr val="363636"/>
              </a:solidFill>
              <a:latin typeface="Migra Ultra-Bold"/>
              <a:ea typeface="Migra Ultra-Bold"/>
              <a:cs typeface="Migra Ultra-Bold"/>
              <a:sym typeface="Migra Ultra-Bold"/>
            </a:endParaRPr>
          </a:p>
        </p:txBody>
      </p:sp>
      <p:sp>
        <p:nvSpPr>
          <p:cNvPr id="43" name="Teardrop 42">
            <a:extLst>
              <a:ext uri="{FF2B5EF4-FFF2-40B4-BE49-F238E27FC236}">
                <a16:creationId xmlns:a16="http://schemas.microsoft.com/office/drawing/2014/main" xmlns="" id="{64D136A1-68A7-4D86-AB48-3924ED8E4560}"/>
              </a:ext>
            </a:extLst>
          </p:cNvPr>
          <p:cNvSpPr/>
          <p:nvPr/>
        </p:nvSpPr>
        <p:spPr>
          <a:xfrm>
            <a:off x="11125203" y="2400302"/>
            <a:ext cx="6770866" cy="6928430"/>
          </a:xfrm>
          <a:prstGeom prst="teardrop">
            <a:avLst/>
          </a:prstGeom>
          <a:blipFill dpi="0" rotWithShape="1">
            <a:blip r:embed="rId1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US" dirty="0"/>
          </a:p>
        </p:txBody>
      </p:sp>
      <p:sp>
        <p:nvSpPr>
          <p:cNvPr id="46" name="TextBox 27">
            <a:extLst>
              <a:ext uri="{FF2B5EF4-FFF2-40B4-BE49-F238E27FC236}">
                <a16:creationId xmlns:a16="http://schemas.microsoft.com/office/drawing/2014/main" xmlns="" id="{15145FEF-36A4-4C64-9892-92FC730F782F}"/>
              </a:ext>
            </a:extLst>
          </p:cNvPr>
          <p:cNvSpPr txBox="1"/>
          <p:nvPr/>
        </p:nvSpPr>
        <p:spPr>
          <a:xfrm>
            <a:off x="1290761" y="4740176"/>
            <a:ext cx="9301039" cy="1723549"/>
          </a:xfrm>
          <a:prstGeom prst="rect">
            <a:avLst/>
          </a:prstGeom>
        </p:spPr>
        <p:txBody>
          <a:bodyPr wrap="square" lIns="0" tIns="0" rIns="0" bIns="0" rtlCol="0" anchor="t">
            <a:spAutoFit/>
          </a:bodyPr>
          <a:lstStyle/>
          <a:p>
            <a:pPr algn="just"/>
            <a:r>
              <a:rPr lang="en-US" sz="2800" dirty="0" err="1" smtClean="0"/>
              <a:t>Altan</a:t>
            </a:r>
            <a:r>
              <a:rPr lang="en-US" sz="2800" dirty="0" smtClean="0"/>
              <a:t> offers luxury living with stunning creek, city, and golf course views. Enjoy an active, nature-connected lifestyle with parks, sports facilities, retail, and relaxing waterfront spaces in a vibrant community.</a:t>
            </a:r>
            <a:endParaRPr lang="en-US" sz="2500" spc="29" dirty="0">
              <a:solidFill>
                <a:srgbClr val="363636"/>
              </a:solidFill>
              <a:latin typeface="Bell MT" panose="02020503060305020303" pitchFamily="18" charset="0"/>
              <a:ea typeface="Migra Extra-Light"/>
              <a:cs typeface="Migra Extra-Light"/>
              <a:sym typeface="Migra Extra-Light"/>
            </a:endParaRPr>
          </a:p>
        </p:txBody>
      </p:sp>
      <p:sp>
        <p:nvSpPr>
          <p:cNvPr id="47" name="Rectangle 46">
            <a:extLst>
              <a:ext uri="{FF2B5EF4-FFF2-40B4-BE49-F238E27FC236}">
                <a16:creationId xmlns:a16="http://schemas.microsoft.com/office/drawing/2014/main" xmlns="" id="{C7CDDEE1-4B31-4B33-B73C-324346633891}"/>
              </a:ext>
            </a:extLst>
          </p:cNvPr>
          <p:cNvSpPr/>
          <p:nvPr/>
        </p:nvSpPr>
        <p:spPr>
          <a:xfrm>
            <a:off x="1220023" y="3848100"/>
            <a:ext cx="5227206" cy="631133"/>
          </a:xfrm>
          <a:prstGeom prst="rect">
            <a:avLst/>
          </a:prstGeom>
        </p:spPr>
        <p:txBody>
          <a:bodyPr wrap="square" lIns="91439" tIns="45719" rIns="91439" bIns="45719">
            <a:spAutoFit/>
          </a:bodyPr>
          <a:lstStyle/>
          <a:p>
            <a:pPr algn="just">
              <a:lnSpc>
                <a:spcPts val="4479"/>
              </a:lnSpc>
            </a:pPr>
            <a:r>
              <a:rPr lang="en-US" sz="3600" b="1" dirty="0">
                <a:solidFill>
                  <a:srgbClr val="363636"/>
                </a:solidFill>
                <a:latin typeface="Microsoft JhengHei" panose="020B0604030504040204" pitchFamily="34" charset="-120"/>
                <a:ea typeface="Microsoft JhengHei" panose="020B0604030504040204" pitchFamily="34" charset="-120"/>
                <a:cs typeface="Migra Ultra-Bold"/>
                <a:sym typeface="Migra Ultra-Bold"/>
              </a:rPr>
              <a:t>About the Project</a:t>
            </a:r>
          </a:p>
        </p:txBody>
      </p:sp>
      <p:pic>
        <p:nvPicPr>
          <p:cNvPr id="31" name="Image 30" descr="2628-removebg-preview.png"/>
          <p:cNvPicPr>
            <a:picLocks noChangeAspect="1"/>
          </p:cNvPicPr>
          <p:nvPr/>
        </p:nvPicPr>
        <p:blipFill>
          <a:blip r:embed="rId14" cstate="print"/>
          <a:stretch>
            <a:fillRect/>
          </a:stretch>
        </p:blipFill>
        <p:spPr>
          <a:xfrm>
            <a:off x="457200" y="495300"/>
            <a:ext cx="2760345" cy="1066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8288000" cy="9256224"/>
          </a:xfrm>
          <a:custGeom>
            <a:avLst/>
            <a:gdLst/>
            <a:ahLst/>
            <a:cxnLst/>
            <a:rect l="l" t="t" r="r" b="b"/>
            <a:pathLst>
              <a:path w="18288000" h="9256224">
                <a:moveTo>
                  <a:pt x="0" y="0"/>
                </a:moveTo>
                <a:lnTo>
                  <a:pt x="18288000" y="0"/>
                </a:lnTo>
                <a:lnTo>
                  <a:pt x="18288000" y="9256224"/>
                </a:lnTo>
                <a:lnTo>
                  <a:pt x="0" y="9256224"/>
                </a:lnTo>
                <a:lnTo>
                  <a:pt x="0" y="0"/>
                </a:lnTo>
                <a:close/>
              </a:path>
            </a:pathLst>
          </a:custGeom>
          <a:blipFill>
            <a:blip r:embed="rId2" cstate="print"/>
            <a:stretch>
              <a:fillRect/>
            </a:stretch>
          </a:blipFill>
        </p:spPr>
      </p:sp>
      <p:sp>
        <p:nvSpPr>
          <p:cNvPr id="3" name="TextBox 3"/>
          <p:cNvSpPr txBox="1"/>
          <p:nvPr/>
        </p:nvSpPr>
        <p:spPr>
          <a:xfrm>
            <a:off x="200854" y="31472"/>
            <a:ext cx="2886352" cy="859210"/>
          </a:xfrm>
          <a:prstGeom prst="rect">
            <a:avLst/>
          </a:prstGeom>
        </p:spPr>
        <p:txBody>
          <a:bodyPr lIns="0" tIns="0" rIns="0" bIns="0" rtlCol="0" anchor="t">
            <a:spAutoFit/>
          </a:bodyPr>
          <a:lstStyle/>
          <a:p>
            <a:pPr>
              <a:lnSpc>
                <a:spcPts val="6720"/>
              </a:lnSpc>
            </a:pPr>
            <a:r>
              <a:rPr lang="en-US" sz="4800" dirty="0">
                <a:solidFill>
                  <a:srgbClr val="8B7E5C"/>
                </a:solidFill>
                <a:latin typeface="Playfair Display"/>
                <a:ea typeface="Playfair Display"/>
                <a:cs typeface="Playfair Display"/>
                <a:sym typeface="Playfair Display"/>
              </a:rPr>
              <a:t>GALLERY</a:t>
            </a:r>
          </a:p>
        </p:txBody>
      </p:sp>
      <p:pic>
        <p:nvPicPr>
          <p:cNvPr id="8" name="Image 7" descr="23624.jpg"/>
          <p:cNvPicPr>
            <a:picLocks noChangeAspect="1"/>
          </p:cNvPicPr>
          <p:nvPr/>
        </p:nvPicPr>
        <p:blipFill>
          <a:blip r:embed="rId3" cstate="print"/>
          <a:stretch>
            <a:fillRect/>
          </a:stretch>
        </p:blipFill>
        <p:spPr>
          <a:xfrm>
            <a:off x="9144000" y="1028700"/>
            <a:ext cx="9144000" cy="4648200"/>
          </a:xfrm>
          <a:prstGeom prst="rect">
            <a:avLst/>
          </a:prstGeom>
        </p:spPr>
      </p:pic>
      <p:pic>
        <p:nvPicPr>
          <p:cNvPr id="10" name="Image 9" descr="23625.jpg"/>
          <p:cNvPicPr>
            <a:picLocks noChangeAspect="1"/>
          </p:cNvPicPr>
          <p:nvPr/>
        </p:nvPicPr>
        <p:blipFill>
          <a:blip r:embed="rId4" cstate="print"/>
          <a:stretch>
            <a:fillRect/>
          </a:stretch>
        </p:blipFill>
        <p:spPr>
          <a:xfrm>
            <a:off x="9144000" y="5905500"/>
            <a:ext cx="9144000" cy="4381500"/>
          </a:xfrm>
          <a:prstGeom prst="rect">
            <a:avLst/>
          </a:prstGeom>
        </p:spPr>
      </p:pic>
      <p:pic>
        <p:nvPicPr>
          <p:cNvPr id="12" name="Image 11" descr="23629.jpg"/>
          <p:cNvPicPr>
            <a:picLocks noChangeAspect="1"/>
          </p:cNvPicPr>
          <p:nvPr/>
        </p:nvPicPr>
        <p:blipFill>
          <a:blip r:embed="rId5" cstate="print"/>
          <a:stretch>
            <a:fillRect/>
          </a:stretch>
        </p:blipFill>
        <p:spPr>
          <a:xfrm>
            <a:off x="0" y="5886450"/>
            <a:ext cx="8991600" cy="4286250"/>
          </a:xfrm>
          <a:prstGeom prst="rect">
            <a:avLst/>
          </a:prstGeom>
        </p:spPr>
      </p:pic>
      <p:pic>
        <p:nvPicPr>
          <p:cNvPr id="13" name="Image 12" descr="PRO_INT_1-20-670x500.jpg"/>
          <p:cNvPicPr>
            <a:picLocks noChangeAspect="1"/>
          </p:cNvPicPr>
          <p:nvPr/>
        </p:nvPicPr>
        <p:blipFill>
          <a:blip r:embed="rId6" cstate="print"/>
          <a:stretch>
            <a:fillRect/>
          </a:stretch>
        </p:blipFill>
        <p:spPr>
          <a:xfrm>
            <a:off x="0" y="1028700"/>
            <a:ext cx="8991600" cy="4648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EEK.png"/>
          <p:cNvPicPr>
            <a:picLocks noChangeAspect="1"/>
          </p:cNvPicPr>
          <p:nvPr/>
        </p:nvPicPr>
        <p:blipFill>
          <a:blip r:embed="rId2" cstate="print"/>
          <a:stretch>
            <a:fillRect/>
          </a:stretch>
        </p:blipFill>
        <p:spPr>
          <a:xfrm>
            <a:off x="0" y="0"/>
            <a:ext cx="18288000" cy="10287000"/>
          </a:xfrm>
          <a:prstGeom prst="rect">
            <a:avLst/>
          </a:prstGeom>
        </p:spPr>
      </p:pic>
      <p:sp>
        <p:nvSpPr>
          <p:cNvPr id="3" name="Teardrop 50">
            <a:extLst>
              <a:ext uri="{FF2B5EF4-FFF2-40B4-BE49-F238E27FC236}">
                <a16:creationId xmlns:a16="http://schemas.microsoft.com/office/drawing/2014/main" xmlns="" id="{02EBBE82-B31E-40F2-BD37-1B51EA311499}"/>
              </a:ext>
            </a:extLst>
          </p:cNvPr>
          <p:cNvSpPr/>
          <p:nvPr/>
        </p:nvSpPr>
        <p:spPr>
          <a:xfrm rot="10233423">
            <a:off x="11123035" y="5300500"/>
            <a:ext cx="1066800" cy="990600"/>
          </a:xfrm>
          <a:prstGeom prst="teardrop">
            <a:avLst/>
          </a:prstGeom>
          <a:solidFill>
            <a:srgbClr val="92928D"/>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39" tIns="45719" rIns="91439" bIns="45719" rtlCol="0" anchor="ctr"/>
          <a:lstStyle/>
          <a:p>
            <a:pPr algn="ctr"/>
            <a:endParaRPr lang="en-US"/>
          </a:p>
        </p:txBody>
      </p:sp>
      <p:sp>
        <p:nvSpPr>
          <p:cNvPr id="4" name="TextBox 32">
            <a:extLst>
              <a:ext uri="{FF2B5EF4-FFF2-40B4-BE49-F238E27FC236}">
                <a16:creationId xmlns:a16="http://schemas.microsoft.com/office/drawing/2014/main" xmlns="" id="{A8B5CA08-B261-41FF-ADC9-8BFAA57745F6}"/>
              </a:ext>
            </a:extLst>
          </p:cNvPr>
          <p:cNvSpPr txBox="1"/>
          <p:nvPr/>
        </p:nvSpPr>
        <p:spPr bwMode="black">
          <a:xfrm>
            <a:off x="850440" y="868130"/>
            <a:ext cx="2578560" cy="1218282"/>
          </a:xfrm>
          <a:prstGeom prst="rect">
            <a:avLst/>
          </a:prstGeom>
        </p:spPr>
        <p:txBody>
          <a:bodyPr wrap="square" lIns="0" tIns="0" rIns="0" bIns="0" rtlCol="0" anchor="t">
            <a:spAutoFit/>
          </a:bodyPr>
          <a:lstStyle/>
          <a:p>
            <a:pPr>
              <a:lnSpc>
                <a:spcPts val="3659"/>
              </a:lnSpc>
            </a:pPr>
            <a:r>
              <a:rPr lang="en-US" sz="2900" b="1" dirty="0" smtClean="0">
                <a:solidFill>
                  <a:srgbClr val="363636"/>
                </a:solidFill>
                <a:latin typeface="Montserrat Bold"/>
                <a:ea typeface="Montserrat Bold"/>
                <a:cs typeface="Montserrat Bold"/>
                <a:sym typeface="Montserrat Bold"/>
              </a:rPr>
              <a:t>10</a:t>
            </a:r>
            <a:r>
              <a:rPr lang="en-US" sz="2900" b="1" dirty="0" smtClean="0">
                <a:solidFill>
                  <a:srgbClr val="363636"/>
                </a:solidFill>
                <a:latin typeface="Montserrat Bold"/>
                <a:ea typeface="Montserrat Bold"/>
                <a:cs typeface="Montserrat Bold"/>
                <a:sym typeface="Montserrat Bold"/>
              </a:rPr>
              <a:t> </a:t>
            </a:r>
            <a:r>
              <a:rPr lang="en-US" sz="2900" b="1" dirty="0">
                <a:solidFill>
                  <a:srgbClr val="363636"/>
                </a:solidFill>
                <a:latin typeface="Montserrat Bold"/>
                <a:ea typeface="Montserrat Bold"/>
                <a:cs typeface="Montserrat Bold"/>
                <a:sym typeface="Montserrat Bold"/>
              </a:rPr>
              <a:t>Minutes</a:t>
            </a:r>
          </a:p>
          <a:p>
            <a:pPr>
              <a:lnSpc>
                <a:spcPts val="2918"/>
              </a:lnSpc>
            </a:pPr>
            <a:r>
              <a:rPr lang="en-US" sz="2000" dirty="0">
                <a:solidFill>
                  <a:srgbClr val="363636"/>
                </a:solidFill>
                <a:latin typeface="Montserrat"/>
                <a:ea typeface="Montserrat"/>
                <a:cs typeface="Montserrat"/>
                <a:sym typeface="Montserrat"/>
              </a:rPr>
              <a:t>Dubai Mall</a:t>
            </a:r>
          </a:p>
          <a:p>
            <a:pPr>
              <a:lnSpc>
                <a:spcPts val="2918"/>
              </a:lnSpc>
            </a:pPr>
            <a:endParaRPr lang="en-US" sz="2000" dirty="0">
              <a:solidFill>
                <a:srgbClr val="363636"/>
              </a:solidFill>
              <a:latin typeface="Montserrat"/>
              <a:ea typeface="Montserrat"/>
              <a:cs typeface="Montserrat"/>
              <a:sym typeface="Montserrat"/>
            </a:endParaRPr>
          </a:p>
        </p:txBody>
      </p:sp>
      <p:sp>
        <p:nvSpPr>
          <p:cNvPr id="5" name="TextBox 32">
            <a:extLst>
              <a:ext uri="{FF2B5EF4-FFF2-40B4-BE49-F238E27FC236}">
                <a16:creationId xmlns:a16="http://schemas.microsoft.com/office/drawing/2014/main" xmlns="" id="{E73B994A-0FB0-4304-8B43-654DA7D4FC42}"/>
              </a:ext>
            </a:extLst>
          </p:cNvPr>
          <p:cNvSpPr txBox="1"/>
          <p:nvPr/>
        </p:nvSpPr>
        <p:spPr bwMode="black">
          <a:xfrm>
            <a:off x="850440" y="3593498"/>
            <a:ext cx="2197560" cy="846386"/>
          </a:xfrm>
          <a:prstGeom prst="rect">
            <a:avLst/>
          </a:prstGeom>
        </p:spPr>
        <p:txBody>
          <a:bodyPr wrap="square" lIns="0" tIns="0" rIns="0" bIns="0" rtlCol="0" anchor="t">
            <a:spAutoFit/>
          </a:bodyPr>
          <a:lstStyle/>
          <a:p>
            <a:pPr>
              <a:lnSpc>
                <a:spcPts val="3659"/>
              </a:lnSpc>
            </a:pPr>
            <a:r>
              <a:rPr lang="en-US" sz="2900" b="1" dirty="0" smtClean="0">
                <a:solidFill>
                  <a:srgbClr val="363636"/>
                </a:solidFill>
                <a:latin typeface="Montserrat Bold"/>
                <a:ea typeface="Montserrat Bold"/>
                <a:cs typeface="Montserrat Bold"/>
                <a:sym typeface="Montserrat Bold"/>
              </a:rPr>
              <a:t>12 </a:t>
            </a:r>
            <a:r>
              <a:rPr lang="en-US" sz="2900" b="1" dirty="0">
                <a:solidFill>
                  <a:srgbClr val="363636"/>
                </a:solidFill>
                <a:latin typeface="Montserrat Bold"/>
                <a:ea typeface="Montserrat Bold"/>
                <a:cs typeface="Montserrat Bold"/>
                <a:sym typeface="Montserrat Bold"/>
              </a:rPr>
              <a:t>Minutes</a:t>
            </a:r>
          </a:p>
          <a:p>
            <a:pPr>
              <a:lnSpc>
                <a:spcPts val="2918"/>
              </a:lnSpc>
            </a:pPr>
            <a:r>
              <a:rPr lang="en-US" sz="2000" dirty="0">
                <a:solidFill>
                  <a:srgbClr val="363636"/>
                </a:solidFill>
                <a:latin typeface="Montserrat"/>
                <a:ea typeface="Montserrat"/>
                <a:cs typeface="Montserrat"/>
                <a:sym typeface="Montserrat"/>
              </a:rPr>
              <a:t>Burj Khalifa</a:t>
            </a:r>
          </a:p>
        </p:txBody>
      </p:sp>
      <p:sp>
        <p:nvSpPr>
          <p:cNvPr id="6" name="TextBox 32">
            <a:extLst>
              <a:ext uri="{FF2B5EF4-FFF2-40B4-BE49-F238E27FC236}">
                <a16:creationId xmlns:a16="http://schemas.microsoft.com/office/drawing/2014/main" xmlns="" id="{23ED332F-07B1-451A-8367-5904630255CE}"/>
              </a:ext>
            </a:extLst>
          </p:cNvPr>
          <p:cNvSpPr txBox="1"/>
          <p:nvPr/>
        </p:nvSpPr>
        <p:spPr>
          <a:xfrm>
            <a:off x="858462" y="4861552"/>
            <a:ext cx="2197560" cy="846386"/>
          </a:xfrm>
          <a:prstGeom prst="rect">
            <a:avLst/>
          </a:prstGeom>
        </p:spPr>
        <p:txBody>
          <a:bodyPr wrap="square" lIns="0" tIns="0" rIns="0" bIns="0" rtlCol="0" anchor="t">
            <a:spAutoFit/>
          </a:bodyPr>
          <a:lstStyle/>
          <a:p>
            <a:pPr>
              <a:lnSpc>
                <a:spcPts val="3659"/>
              </a:lnSpc>
            </a:pPr>
            <a:r>
              <a:rPr lang="en-US" sz="2900" b="1" dirty="0">
                <a:solidFill>
                  <a:srgbClr val="363636"/>
                </a:solidFill>
                <a:latin typeface="Montserrat Bold"/>
                <a:ea typeface="Montserrat Bold"/>
                <a:cs typeface="Montserrat Bold"/>
                <a:sym typeface="Montserrat Bold"/>
              </a:rPr>
              <a:t>15 Minutes</a:t>
            </a:r>
          </a:p>
          <a:p>
            <a:pPr>
              <a:lnSpc>
                <a:spcPts val="2918"/>
              </a:lnSpc>
            </a:pPr>
            <a:r>
              <a:rPr lang="en-US" sz="2000" dirty="0">
                <a:solidFill>
                  <a:srgbClr val="363636"/>
                </a:solidFill>
                <a:latin typeface="Montserrat"/>
                <a:ea typeface="Montserrat"/>
                <a:cs typeface="Montserrat"/>
                <a:sym typeface="Montserrat"/>
              </a:rPr>
              <a:t>DXB Airport</a:t>
            </a:r>
          </a:p>
        </p:txBody>
      </p:sp>
      <p:sp>
        <p:nvSpPr>
          <p:cNvPr id="7" name="TextBox 32">
            <a:extLst>
              <a:ext uri="{FF2B5EF4-FFF2-40B4-BE49-F238E27FC236}">
                <a16:creationId xmlns:a16="http://schemas.microsoft.com/office/drawing/2014/main" xmlns="" id="{2AB47E7E-BFAD-4FC3-B7E8-B1250BABAC50}"/>
              </a:ext>
            </a:extLst>
          </p:cNvPr>
          <p:cNvSpPr txBox="1"/>
          <p:nvPr/>
        </p:nvSpPr>
        <p:spPr bwMode="black">
          <a:xfrm>
            <a:off x="858460" y="2365566"/>
            <a:ext cx="2418140" cy="846386"/>
          </a:xfrm>
          <a:prstGeom prst="rect">
            <a:avLst/>
          </a:prstGeom>
        </p:spPr>
        <p:txBody>
          <a:bodyPr wrap="square" lIns="0" tIns="0" rIns="0" bIns="0" rtlCol="0" anchor="t">
            <a:spAutoFit/>
          </a:bodyPr>
          <a:lstStyle/>
          <a:p>
            <a:pPr>
              <a:lnSpc>
                <a:spcPts val="3659"/>
              </a:lnSpc>
            </a:pPr>
            <a:r>
              <a:rPr lang="en-US" sz="2900" b="1" dirty="0" smtClean="0">
                <a:solidFill>
                  <a:srgbClr val="363636"/>
                </a:solidFill>
                <a:latin typeface="Montserrat Bold"/>
                <a:ea typeface="Montserrat Bold"/>
                <a:cs typeface="Montserrat Bold"/>
                <a:sym typeface="Montserrat Bold"/>
              </a:rPr>
              <a:t>10</a:t>
            </a:r>
            <a:r>
              <a:rPr lang="en-US" sz="2900" b="1" dirty="0" smtClean="0">
                <a:solidFill>
                  <a:srgbClr val="363636"/>
                </a:solidFill>
                <a:latin typeface="Montserrat Bold"/>
                <a:ea typeface="Montserrat Bold"/>
                <a:cs typeface="Montserrat Bold"/>
                <a:sym typeface="Montserrat Bold"/>
              </a:rPr>
              <a:t>Minutes</a:t>
            </a:r>
            <a:endParaRPr lang="en-US" sz="2900" b="1" dirty="0">
              <a:solidFill>
                <a:srgbClr val="363636"/>
              </a:solidFill>
              <a:latin typeface="Montserrat Bold"/>
              <a:ea typeface="Montserrat Bold"/>
              <a:cs typeface="Montserrat Bold"/>
              <a:sym typeface="Montserrat Bold"/>
            </a:endParaRPr>
          </a:p>
          <a:p>
            <a:pPr>
              <a:lnSpc>
                <a:spcPts val="2918"/>
              </a:lnSpc>
            </a:pPr>
            <a:r>
              <a:rPr lang="en-US" sz="2000" dirty="0">
                <a:solidFill>
                  <a:srgbClr val="363636"/>
                </a:solidFill>
                <a:latin typeface="Montserrat"/>
                <a:ea typeface="Montserrat"/>
                <a:cs typeface="Montserrat"/>
                <a:sym typeface="Montserrat"/>
              </a:rPr>
              <a:t>Downtown Dubai</a:t>
            </a:r>
          </a:p>
        </p:txBody>
      </p:sp>
      <p:sp>
        <p:nvSpPr>
          <p:cNvPr id="8" name="Freeform 34">
            <a:extLst>
              <a:ext uri="{FF2B5EF4-FFF2-40B4-BE49-F238E27FC236}">
                <a16:creationId xmlns:a16="http://schemas.microsoft.com/office/drawing/2014/main" xmlns="" id="{A151E127-2B1D-4C01-87D4-27BAEBEA9069}"/>
              </a:ext>
            </a:extLst>
          </p:cNvPr>
          <p:cNvSpPr/>
          <p:nvPr/>
        </p:nvSpPr>
        <p:spPr>
          <a:xfrm>
            <a:off x="16535400" y="-15238"/>
            <a:ext cx="1524000" cy="847496"/>
          </a:xfrm>
          <a:custGeom>
            <a:avLst/>
            <a:gdLst/>
            <a:ahLst/>
            <a:cxnLst/>
            <a:rect l="l" t="t" r="r" b="b"/>
            <a:pathLst>
              <a:path w="3743344" h="1874730">
                <a:moveTo>
                  <a:pt x="0" y="0"/>
                </a:moveTo>
                <a:lnTo>
                  <a:pt x="3743344" y="0"/>
                </a:lnTo>
                <a:lnTo>
                  <a:pt x="3743344" y="1874730"/>
                </a:lnTo>
                <a:lnTo>
                  <a:pt x="0" y="1874730"/>
                </a:lnTo>
                <a:lnTo>
                  <a:pt x="0" y="0"/>
                </a:lnTo>
                <a:close/>
              </a:path>
            </a:pathLst>
          </a:custGeom>
          <a:blipFill>
            <a:blip r:embed="rId3" cstate="print"/>
            <a:stretch>
              <a:fillRect t="-12284"/>
            </a:stretch>
          </a:blipFill>
        </p:spPr>
      </p:sp>
      <p:pic>
        <p:nvPicPr>
          <p:cNvPr id="9" name="Image 8" descr="2628-removebg-preview.png"/>
          <p:cNvPicPr>
            <a:picLocks noChangeAspect="1"/>
          </p:cNvPicPr>
          <p:nvPr/>
        </p:nvPicPr>
        <p:blipFill>
          <a:blip r:embed="rId4" cstate="print"/>
          <a:stretch>
            <a:fillRect/>
          </a:stretch>
        </p:blipFill>
        <p:spPr>
          <a:xfrm>
            <a:off x="304800" y="9029700"/>
            <a:ext cx="2760345" cy="1066800"/>
          </a:xfrm>
          <a:prstGeom prst="rect">
            <a:avLst/>
          </a:prstGeom>
        </p:spPr>
      </p:pic>
      <p:pic>
        <p:nvPicPr>
          <p:cNvPr id="10" name="Image 9" descr="2628-removebg-preview.png"/>
          <p:cNvPicPr>
            <a:picLocks noChangeAspect="1"/>
          </p:cNvPicPr>
          <p:nvPr/>
        </p:nvPicPr>
        <p:blipFill>
          <a:blip r:embed="rId4" cstate="print"/>
          <a:stretch>
            <a:fillRect/>
          </a:stretch>
        </p:blipFill>
        <p:spPr>
          <a:xfrm rot="7080198">
            <a:off x="11115916" y="5631154"/>
            <a:ext cx="903394" cy="3491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BF7FCC2-9461-4044-889F-FE39E22A4E5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266700"/>
            <a:ext cx="2790452" cy="825551"/>
          </a:xfrm>
          <a:prstGeom prst="rect">
            <a:avLst/>
          </a:prstGeom>
        </p:spPr>
      </p:pic>
      <p:pic>
        <p:nvPicPr>
          <p:cNvPr id="6" name="Image 5" descr="Barari Heights - Aerial-day RV.jpg"/>
          <p:cNvPicPr>
            <a:picLocks noChangeAspect="1"/>
          </p:cNvPicPr>
          <p:nvPr/>
        </p:nvPicPr>
        <p:blipFill>
          <a:blip r:embed="rId3" cstate="print"/>
          <a:stretch>
            <a:fillRect/>
          </a:stretch>
        </p:blipFill>
        <p:spPr>
          <a:xfrm>
            <a:off x="0" y="0"/>
            <a:ext cx="18288000" cy="10288608"/>
          </a:xfrm>
          <a:prstGeom prst="rect">
            <a:avLst/>
          </a:prstGeom>
        </p:spPr>
      </p:pic>
      <p:pic>
        <p:nvPicPr>
          <p:cNvPr id="8" name="Image 7" descr="output-onlinepngtools.png"/>
          <p:cNvPicPr>
            <a:picLocks noChangeAspect="1"/>
          </p:cNvPicPr>
          <p:nvPr/>
        </p:nvPicPr>
        <p:blipFill>
          <a:blip r:embed="rId4" cstate="print"/>
          <a:stretch>
            <a:fillRect/>
          </a:stretch>
        </p:blipFill>
        <p:spPr>
          <a:xfrm>
            <a:off x="14097000" y="8364950"/>
            <a:ext cx="3886200" cy="1502950"/>
          </a:xfrm>
          <a:prstGeom prst="rect">
            <a:avLst/>
          </a:prstGeom>
        </p:spPr>
      </p:pic>
      <p:pic>
        <p:nvPicPr>
          <p:cNvPr id="10" name="Image 9" descr="output-onlinepngtools (1).png"/>
          <p:cNvPicPr>
            <a:picLocks noChangeAspect="1"/>
          </p:cNvPicPr>
          <p:nvPr/>
        </p:nvPicPr>
        <p:blipFill>
          <a:blip r:embed="rId5" cstate="print"/>
          <a:stretch>
            <a:fillRect/>
          </a:stretch>
        </p:blipFill>
        <p:spPr>
          <a:xfrm>
            <a:off x="457200" y="514350"/>
            <a:ext cx="4114800" cy="8191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1990587" y="3970268"/>
            <a:ext cx="6463694" cy="1897590"/>
          </a:xfrm>
          <a:custGeom>
            <a:avLst/>
            <a:gdLst/>
            <a:ahLst/>
            <a:cxnLst/>
            <a:rect l="l" t="t" r="r" b="b"/>
            <a:pathLst>
              <a:path w="6463694" h="1897590">
                <a:moveTo>
                  <a:pt x="0" y="0"/>
                </a:moveTo>
                <a:lnTo>
                  <a:pt x="6463694" y="0"/>
                </a:lnTo>
                <a:lnTo>
                  <a:pt x="6463694" y="1897589"/>
                </a:lnTo>
                <a:lnTo>
                  <a:pt x="0" y="1897589"/>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grpSp>
        <p:nvGrpSpPr>
          <p:cNvPr id="2" name="Group 10"/>
          <p:cNvGrpSpPr>
            <a:grpSpLocks noChangeAspect="1"/>
          </p:cNvGrpSpPr>
          <p:nvPr/>
        </p:nvGrpSpPr>
        <p:grpSpPr>
          <a:xfrm>
            <a:off x="11887200" y="1626548"/>
            <a:ext cx="6106705" cy="7933836"/>
            <a:chOff x="0" y="0"/>
            <a:chExt cx="7730046" cy="10994123"/>
          </a:xfrm>
          <a:blipFill dpi="0" rotWithShape="1">
            <a:blip r:embed="rId4">
              <a:extLst>
                <a:ext uri="{28A0092B-C50C-407E-A947-70E740481C1C}">
                  <a14:useLocalDpi xmlns:a14="http://schemas.microsoft.com/office/drawing/2010/main" xmlns="" val="0"/>
                </a:ext>
              </a:extLst>
            </a:blip>
            <a:srcRect/>
            <a:stretch>
              <a:fillRect/>
            </a:stretch>
          </a:blipFill>
        </p:grpSpPr>
        <p:sp>
          <p:nvSpPr>
            <p:cNvPr id="11" name="Freeform 11"/>
            <p:cNvSpPr/>
            <p:nvPr/>
          </p:nvSpPr>
          <p:spPr>
            <a:xfrm>
              <a:off x="0" y="0"/>
              <a:ext cx="7730109" cy="10994137"/>
            </a:xfrm>
            <a:custGeom>
              <a:avLst/>
              <a:gdLst/>
              <a:ahLst/>
              <a:cxnLst/>
              <a:rect l="l" t="t" r="r" b="b"/>
              <a:pathLst>
                <a:path w="7730109" h="10994137">
                  <a:moveTo>
                    <a:pt x="3865753" y="0"/>
                  </a:moveTo>
                  <a:cubicBezTo>
                    <a:pt x="1787906" y="0"/>
                    <a:pt x="94234" y="1643507"/>
                    <a:pt x="13208" y="3701415"/>
                  </a:cubicBezTo>
                  <a:lnTo>
                    <a:pt x="9906" y="3701415"/>
                  </a:lnTo>
                  <a:cubicBezTo>
                    <a:pt x="3302" y="3880104"/>
                    <a:pt x="127" y="4048506"/>
                    <a:pt x="0" y="4207891"/>
                  </a:cubicBezTo>
                  <a:lnTo>
                    <a:pt x="0" y="4207891"/>
                  </a:lnTo>
                  <a:lnTo>
                    <a:pt x="0" y="4232275"/>
                  </a:lnTo>
                  <a:lnTo>
                    <a:pt x="0" y="4232275"/>
                  </a:lnTo>
                  <a:cubicBezTo>
                    <a:pt x="2159" y="6499098"/>
                    <a:pt x="607187" y="6898005"/>
                    <a:pt x="313563" y="8617458"/>
                  </a:cubicBezTo>
                  <a:cubicBezTo>
                    <a:pt x="152781" y="9559417"/>
                    <a:pt x="730631" y="10994137"/>
                    <a:pt x="2229866" y="10994137"/>
                  </a:cubicBezTo>
                  <a:cubicBezTo>
                    <a:pt x="2739644" y="10994137"/>
                    <a:pt x="3356102" y="10828148"/>
                    <a:pt x="4086225" y="10420478"/>
                  </a:cubicBezTo>
                  <a:cubicBezTo>
                    <a:pt x="7446010" y="8544306"/>
                    <a:pt x="7726172" y="5184902"/>
                    <a:pt x="7730109" y="4160647"/>
                  </a:cubicBezTo>
                  <a:lnTo>
                    <a:pt x="7730109" y="4160647"/>
                  </a:lnTo>
                  <a:lnTo>
                    <a:pt x="7730109" y="4116959"/>
                  </a:lnTo>
                  <a:lnTo>
                    <a:pt x="7730109" y="4116959"/>
                  </a:lnTo>
                  <a:cubicBezTo>
                    <a:pt x="7729474" y="3949827"/>
                    <a:pt x="7721600" y="3855974"/>
                    <a:pt x="7721600" y="3855974"/>
                  </a:cubicBezTo>
                  <a:cubicBezTo>
                    <a:pt x="7721600" y="1726311"/>
                    <a:pt x="5995162" y="0"/>
                    <a:pt x="3865753" y="0"/>
                  </a:cubicBezTo>
                  <a:close/>
                </a:path>
              </a:pathLst>
            </a:custGeom>
            <a:blipFill>
              <a:blip r:embed="rId5" cstate="print"/>
              <a:stretch>
                <a:fillRect/>
              </a:stretch>
            </a:blipFill>
          </p:spPr>
        </p:sp>
      </p:grpSp>
      <p:sp>
        <p:nvSpPr>
          <p:cNvPr id="18" name="Freeform 18"/>
          <p:cNvSpPr/>
          <p:nvPr/>
        </p:nvSpPr>
        <p:spPr>
          <a:xfrm>
            <a:off x="14447099" y="342900"/>
            <a:ext cx="3939423" cy="860212"/>
          </a:xfrm>
          <a:custGeom>
            <a:avLst/>
            <a:gdLst/>
            <a:ahLst/>
            <a:cxnLst/>
            <a:rect l="l" t="t" r="r" b="b"/>
            <a:pathLst>
              <a:path w="6162694" h="1533525">
                <a:moveTo>
                  <a:pt x="0" y="0"/>
                </a:moveTo>
                <a:lnTo>
                  <a:pt x="6162694" y="0"/>
                </a:lnTo>
                <a:lnTo>
                  <a:pt x="6162694" y="1533525"/>
                </a:lnTo>
                <a:lnTo>
                  <a:pt x="0" y="1533525"/>
                </a:lnTo>
                <a:lnTo>
                  <a:pt x="0" y="0"/>
                </a:lnTo>
                <a:close/>
              </a:path>
            </a:pathLst>
          </a:custGeom>
          <a:blipFill>
            <a:blip r:embed="rId6" cstate="print"/>
            <a:stretch>
              <a:fillRect l="-2471" t="-215393" b="-96406"/>
            </a:stretch>
          </a:blipFill>
        </p:spPr>
      </p:sp>
      <p:grpSp>
        <p:nvGrpSpPr>
          <p:cNvPr id="3" name="Group 12">
            <a:extLst>
              <a:ext uri="{FF2B5EF4-FFF2-40B4-BE49-F238E27FC236}">
                <a16:creationId xmlns:a16="http://schemas.microsoft.com/office/drawing/2014/main" xmlns="" id="{A45615C7-D072-4F65-BECD-C842D59B0238}"/>
              </a:ext>
            </a:extLst>
          </p:cNvPr>
          <p:cNvGrpSpPr>
            <a:grpSpLocks noChangeAspect="1"/>
          </p:cNvGrpSpPr>
          <p:nvPr/>
        </p:nvGrpSpPr>
        <p:grpSpPr>
          <a:xfrm>
            <a:off x="2076642" y="7857435"/>
            <a:ext cx="837152" cy="708023"/>
            <a:chOff x="0" y="0"/>
            <a:chExt cx="837146" cy="708025"/>
          </a:xfrm>
        </p:grpSpPr>
        <p:sp>
          <p:nvSpPr>
            <p:cNvPr id="30" name="Freeform 13">
              <a:extLst>
                <a:ext uri="{FF2B5EF4-FFF2-40B4-BE49-F238E27FC236}">
                  <a16:creationId xmlns:a16="http://schemas.microsoft.com/office/drawing/2014/main" xmlns="" id="{F4F837EF-924C-4688-80D5-3A5AF18BB942}"/>
                </a:ext>
              </a:extLst>
            </p:cNvPr>
            <p:cNvSpPr/>
            <p:nvPr/>
          </p:nvSpPr>
          <p:spPr>
            <a:xfrm>
              <a:off x="381508" y="63500"/>
              <a:ext cx="282702" cy="285750"/>
            </a:xfrm>
            <a:custGeom>
              <a:avLst/>
              <a:gdLst/>
              <a:ahLst/>
              <a:cxnLst/>
              <a:rect l="l" t="t" r="r" b="b"/>
              <a:pathLst>
                <a:path w="282702" h="285750">
                  <a:moveTo>
                    <a:pt x="141351" y="285750"/>
                  </a:moveTo>
                  <a:cubicBezTo>
                    <a:pt x="219202" y="285750"/>
                    <a:pt x="282702" y="221615"/>
                    <a:pt x="282702" y="142875"/>
                  </a:cubicBezTo>
                  <a:cubicBezTo>
                    <a:pt x="282702" y="64135"/>
                    <a:pt x="219202" y="0"/>
                    <a:pt x="141351" y="0"/>
                  </a:cubicBezTo>
                  <a:cubicBezTo>
                    <a:pt x="63500" y="0"/>
                    <a:pt x="0" y="64135"/>
                    <a:pt x="0" y="142875"/>
                  </a:cubicBezTo>
                  <a:cubicBezTo>
                    <a:pt x="0" y="221615"/>
                    <a:pt x="63500" y="285750"/>
                    <a:pt x="141351" y="285750"/>
                  </a:cubicBezTo>
                  <a:close/>
                  <a:moveTo>
                    <a:pt x="23495" y="142875"/>
                  </a:moveTo>
                  <a:cubicBezTo>
                    <a:pt x="23495" y="77216"/>
                    <a:pt x="76327" y="23749"/>
                    <a:pt x="141351" y="23749"/>
                  </a:cubicBezTo>
                  <a:cubicBezTo>
                    <a:pt x="206375" y="23749"/>
                    <a:pt x="259207" y="77216"/>
                    <a:pt x="259207" y="142875"/>
                  </a:cubicBezTo>
                  <a:cubicBezTo>
                    <a:pt x="259207" y="208534"/>
                    <a:pt x="206375" y="262001"/>
                    <a:pt x="141351" y="262001"/>
                  </a:cubicBezTo>
                  <a:cubicBezTo>
                    <a:pt x="76327" y="262001"/>
                    <a:pt x="23495" y="208534"/>
                    <a:pt x="23495" y="142875"/>
                  </a:cubicBezTo>
                  <a:close/>
                </a:path>
              </a:pathLst>
            </a:custGeom>
            <a:solidFill>
              <a:srgbClr val="000000"/>
            </a:solidFill>
          </p:spPr>
        </p:sp>
        <p:sp>
          <p:nvSpPr>
            <p:cNvPr id="31" name="Freeform 14">
              <a:extLst>
                <a:ext uri="{FF2B5EF4-FFF2-40B4-BE49-F238E27FC236}">
                  <a16:creationId xmlns:a16="http://schemas.microsoft.com/office/drawing/2014/main" xmlns="" id="{8D302804-2DC3-4232-BA88-7F81CF12AFEE}"/>
                </a:ext>
              </a:extLst>
            </p:cNvPr>
            <p:cNvSpPr/>
            <p:nvPr/>
          </p:nvSpPr>
          <p:spPr>
            <a:xfrm>
              <a:off x="477393" y="104521"/>
              <a:ext cx="90932" cy="203708"/>
            </a:xfrm>
            <a:custGeom>
              <a:avLst/>
              <a:gdLst/>
              <a:ahLst/>
              <a:cxnLst/>
              <a:rect l="l" t="t" r="r" b="b"/>
              <a:pathLst>
                <a:path w="90932" h="203708">
                  <a:moveTo>
                    <a:pt x="10922" y="167259"/>
                  </a:moveTo>
                  <a:cubicBezTo>
                    <a:pt x="17018" y="173228"/>
                    <a:pt x="25146" y="177546"/>
                    <a:pt x="34036" y="179451"/>
                  </a:cubicBezTo>
                  <a:lnTo>
                    <a:pt x="33909" y="192024"/>
                  </a:lnTo>
                  <a:cubicBezTo>
                    <a:pt x="33909" y="198374"/>
                    <a:pt x="38989" y="203581"/>
                    <a:pt x="45212" y="203708"/>
                  </a:cubicBezTo>
                  <a:lnTo>
                    <a:pt x="45339" y="203708"/>
                  </a:lnTo>
                  <a:cubicBezTo>
                    <a:pt x="51562" y="203708"/>
                    <a:pt x="56769" y="198501"/>
                    <a:pt x="56769" y="192278"/>
                  </a:cubicBezTo>
                  <a:lnTo>
                    <a:pt x="56896" y="179451"/>
                  </a:lnTo>
                  <a:cubicBezTo>
                    <a:pt x="65786" y="177546"/>
                    <a:pt x="73914" y="173355"/>
                    <a:pt x="80010" y="167259"/>
                  </a:cubicBezTo>
                  <a:cubicBezTo>
                    <a:pt x="86995" y="160274"/>
                    <a:pt x="90932" y="151257"/>
                    <a:pt x="90932" y="141986"/>
                  </a:cubicBezTo>
                  <a:lnTo>
                    <a:pt x="90932" y="136906"/>
                  </a:lnTo>
                  <a:cubicBezTo>
                    <a:pt x="90932" y="124587"/>
                    <a:pt x="84074" y="112903"/>
                    <a:pt x="72644" y="105791"/>
                  </a:cubicBezTo>
                  <a:lnTo>
                    <a:pt x="31877" y="80264"/>
                  </a:lnTo>
                  <a:cubicBezTo>
                    <a:pt x="27051" y="77216"/>
                    <a:pt x="24384" y="73025"/>
                    <a:pt x="24384" y="68707"/>
                  </a:cubicBezTo>
                  <a:lnTo>
                    <a:pt x="24384" y="60706"/>
                  </a:lnTo>
                  <a:cubicBezTo>
                    <a:pt x="24384" y="56769"/>
                    <a:pt x="26543" y="53086"/>
                    <a:pt x="30353" y="50165"/>
                  </a:cubicBezTo>
                  <a:cubicBezTo>
                    <a:pt x="34544" y="46990"/>
                    <a:pt x="40259" y="45212"/>
                    <a:pt x="46228" y="45212"/>
                  </a:cubicBezTo>
                  <a:cubicBezTo>
                    <a:pt x="52197" y="45212"/>
                    <a:pt x="57912" y="46990"/>
                    <a:pt x="62103" y="50165"/>
                  </a:cubicBezTo>
                  <a:cubicBezTo>
                    <a:pt x="65913" y="53086"/>
                    <a:pt x="68072" y="56769"/>
                    <a:pt x="68072" y="60706"/>
                  </a:cubicBezTo>
                  <a:lnTo>
                    <a:pt x="68072" y="69723"/>
                  </a:lnTo>
                  <a:cubicBezTo>
                    <a:pt x="68072" y="76073"/>
                    <a:pt x="73152" y="81280"/>
                    <a:pt x="79502" y="81280"/>
                  </a:cubicBezTo>
                  <a:cubicBezTo>
                    <a:pt x="85852" y="81280"/>
                    <a:pt x="90932" y="76073"/>
                    <a:pt x="90932" y="69723"/>
                  </a:cubicBezTo>
                  <a:lnTo>
                    <a:pt x="90932" y="60706"/>
                  </a:lnTo>
                  <a:cubicBezTo>
                    <a:pt x="90932" y="43053"/>
                    <a:pt x="77089" y="27940"/>
                    <a:pt x="57658" y="23495"/>
                  </a:cubicBezTo>
                  <a:lnTo>
                    <a:pt x="57658" y="11557"/>
                  </a:lnTo>
                  <a:cubicBezTo>
                    <a:pt x="57658" y="5207"/>
                    <a:pt x="52578" y="0"/>
                    <a:pt x="46228" y="0"/>
                  </a:cubicBezTo>
                  <a:cubicBezTo>
                    <a:pt x="39878" y="0"/>
                    <a:pt x="34798" y="5207"/>
                    <a:pt x="34798" y="11557"/>
                  </a:cubicBezTo>
                  <a:lnTo>
                    <a:pt x="34798" y="23495"/>
                  </a:lnTo>
                  <a:cubicBezTo>
                    <a:pt x="15367" y="27940"/>
                    <a:pt x="1524" y="43180"/>
                    <a:pt x="1524" y="60706"/>
                  </a:cubicBezTo>
                  <a:lnTo>
                    <a:pt x="1524" y="68707"/>
                  </a:lnTo>
                  <a:cubicBezTo>
                    <a:pt x="1524" y="81026"/>
                    <a:pt x="8382" y="92710"/>
                    <a:pt x="19812" y="99822"/>
                  </a:cubicBezTo>
                  <a:lnTo>
                    <a:pt x="60579" y="125349"/>
                  </a:lnTo>
                  <a:cubicBezTo>
                    <a:pt x="65405" y="128397"/>
                    <a:pt x="68072" y="132588"/>
                    <a:pt x="68072" y="136906"/>
                  </a:cubicBezTo>
                  <a:lnTo>
                    <a:pt x="68072" y="141986"/>
                  </a:lnTo>
                  <a:cubicBezTo>
                    <a:pt x="68072" y="145923"/>
                    <a:pt x="65913" y="149606"/>
                    <a:pt x="62103" y="152527"/>
                  </a:cubicBezTo>
                  <a:cubicBezTo>
                    <a:pt x="57912" y="155702"/>
                    <a:pt x="52197" y="157480"/>
                    <a:pt x="46228" y="157480"/>
                  </a:cubicBezTo>
                  <a:lnTo>
                    <a:pt x="44704" y="157480"/>
                  </a:lnTo>
                  <a:cubicBezTo>
                    <a:pt x="38608" y="157480"/>
                    <a:pt x="33020" y="155702"/>
                    <a:pt x="28829" y="152527"/>
                  </a:cubicBezTo>
                  <a:cubicBezTo>
                    <a:pt x="25019" y="149606"/>
                    <a:pt x="22860" y="145923"/>
                    <a:pt x="22860" y="141986"/>
                  </a:cubicBezTo>
                  <a:lnTo>
                    <a:pt x="22860" y="137033"/>
                  </a:lnTo>
                  <a:cubicBezTo>
                    <a:pt x="22860" y="130683"/>
                    <a:pt x="17780" y="125476"/>
                    <a:pt x="11430" y="125476"/>
                  </a:cubicBezTo>
                  <a:cubicBezTo>
                    <a:pt x="5080" y="125476"/>
                    <a:pt x="0" y="130683"/>
                    <a:pt x="0" y="137033"/>
                  </a:cubicBezTo>
                  <a:lnTo>
                    <a:pt x="0" y="141986"/>
                  </a:lnTo>
                  <a:cubicBezTo>
                    <a:pt x="0" y="151257"/>
                    <a:pt x="3937" y="160274"/>
                    <a:pt x="11049" y="167259"/>
                  </a:cubicBezTo>
                  <a:close/>
                </a:path>
              </a:pathLst>
            </a:custGeom>
            <a:solidFill>
              <a:srgbClr val="000000"/>
            </a:solidFill>
          </p:spPr>
        </p:sp>
        <p:sp>
          <p:nvSpPr>
            <p:cNvPr id="32" name="Freeform 15">
              <a:extLst>
                <a:ext uri="{FF2B5EF4-FFF2-40B4-BE49-F238E27FC236}">
                  <a16:creationId xmlns:a16="http://schemas.microsoft.com/office/drawing/2014/main" xmlns="" id="{63B985BF-2451-4F2A-A35C-17B3F73C897D}"/>
                </a:ext>
              </a:extLst>
            </p:cNvPr>
            <p:cNvSpPr/>
            <p:nvPr/>
          </p:nvSpPr>
          <p:spPr>
            <a:xfrm>
              <a:off x="63500" y="361188"/>
              <a:ext cx="714248" cy="283464"/>
            </a:xfrm>
            <a:custGeom>
              <a:avLst/>
              <a:gdLst/>
              <a:ahLst/>
              <a:cxnLst/>
              <a:rect l="l" t="t" r="r" b="b"/>
              <a:pathLst>
                <a:path w="714248" h="283464">
                  <a:moveTo>
                    <a:pt x="100457" y="24511"/>
                  </a:moveTo>
                  <a:lnTo>
                    <a:pt x="100457" y="226187"/>
                  </a:lnTo>
                  <a:lnTo>
                    <a:pt x="24257" y="226187"/>
                  </a:lnTo>
                  <a:lnTo>
                    <a:pt x="24257" y="24511"/>
                  </a:lnTo>
                  <a:close/>
                  <a:moveTo>
                    <a:pt x="253238" y="31877"/>
                  </a:moveTo>
                  <a:cubicBezTo>
                    <a:pt x="282321" y="31877"/>
                    <a:pt x="311277" y="41021"/>
                    <a:pt x="336423" y="58928"/>
                  </a:cubicBezTo>
                  <a:cubicBezTo>
                    <a:pt x="344805" y="71501"/>
                    <a:pt x="358267" y="78994"/>
                    <a:pt x="372618" y="78994"/>
                  </a:cubicBezTo>
                  <a:lnTo>
                    <a:pt x="489204" y="78994"/>
                  </a:lnTo>
                  <a:cubicBezTo>
                    <a:pt x="500126" y="78994"/>
                    <a:pt x="509143" y="89027"/>
                    <a:pt x="509270" y="101346"/>
                  </a:cubicBezTo>
                  <a:cubicBezTo>
                    <a:pt x="509397" y="108204"/>
                    <a:pt x="506984" y="114554"/>
                    <a:pt x="502666" y="119126"/>
                  </a:cubicBezTo>
                  <a:cubicBezTo>
                    <a:pt x="500507" y="121285"/>
                    <a:pt x="498094" y="122936"/>
                    <a:pt x="495427" y="123825"/>
                  </a:cubicBezTo>
                  <a:cubicBezTo>
                    <a:pt x="491998" y="124333"/>
                    <a:pt x="488442" y="124714"/>
                    <a:pt x="485013" y="124714"/>
                  </a:cubicBezTo>
                  <a:lnTo>
                    <a:pt x="355219" y="124714"/>
                  </a:lnTo>
                  <a:cubicBezTo>
                    <a:pt x="348615" y="124714"/>
                    <a:pt x="343027" y="130048"/>
                    <a:pt x="342900" y="136779"/>
                  </a:cubicBezTo>
                  <a:cubicBezTo>
                    <a:pt x="342773" y="143510"/>
                    <a:pt x="348234" y="149225"/>
                    <a:pt x="354965" y="149225"/>
                  </a:cubicBezTo>
                  <a:lnTo>
                    <a:pt x="490220" y="149225"/>
                  </a:lnTo>
                  <a:cubicBezTo>
                    <a:pt x="493903" y="149225"/>
                    <a:pt x="497459" y="148717"/>
                    <a:pt x="500888" y="147828"/>
                  </a:cubicBezTo>
                  <a:cubicBezTo>
                    <a:pt x="516001" y="145034"/>
                    <a:pt x="530225" y="138430"/>
                    <a:pt x="542671" y="128143"/>
                  </a:cubicBezTo>
                  <a:lnTo>
                    <a:pt x="653669" y="37338"/>
                  </a:lnTo>
                  <a:cubicBezTo>
                    <a:pt x="653796" y="37211"/>
                    <a:pt x="653923" y="37211"/>
                    <a:pt x="653923" y="37084"/>
                  </a:cubicBezTo>
                  <a:cubicBezTo>
                    <a:pt x="657479" y="34036"/>
                    <a:pt x="661670" y="32512"/>
                    <a:pt x="665734" y="32512"/>
                  </a:cubicBezTo>
                  <a:cubicBezTo>
                    <a:pt x="670687" y="32512"/>
                    <a:pt x="675640" y="34671"/>
                    <a:pt x="679577" y="38989"/>
                  </a:cubicBezTo>
                  <a:cubicBezTo>
                    <a:pt x="687324" y="47752"/>
                    <a:pt x="687959" y="62230"/>
                    <a:pt x="681101" y="71882"/>
                  </a:cubicBezTo>
                  <a:lnTo>
                    <a:pt x="494284" y="225806"/>
                  </a:lnTo>
                  <a:cubicBezTo>
                    <a:pt x="477901" y="239268"/>
                    <a:pt x="458851" y="248793"/>
                    <a:pt x="438277" y="253746"/>
                  </a:cubicBezTo>
                  <a:cubicBezTo>
                    <a:pt x="423799" y="257175"/>
                    <a:pt x="410210" y="258826"/>
                    <a:pt x="396621" y="258826"/>
                  </a:cubicBezTo>
                  <a:cubicBezTo>
                    <a:pt x="372110" y="258826"/>
                    <a:pt x="347599" y="253238"/>
                    <a:pt x="317627" y="242062"/>
                  </a:cubicBezTo>
                  <a:cubicBezTo>
                    <a:pt x="317500" y="241935"/>
                    <a:pt x="317246" y="241935"/>
                    <a:pt x="317119" y="241935"/>
                  </a:cubicBezTo>
                  <a:lnTo>
                    <a:pt x="171704" y="195199"/>
                  </a:lnTo>
                  <a:cubicBezTo>
                    <a:pt x="170561" y="194818"/>
                    <a:pt x="169291" y="194564"/>
                    <a:pt x="168021" y="194564"/>
                  </a:cubicBezTo>
                  <a:lnTo>
                    <a:pt x="124587" y="194564"/>
                  </a:lnTo>
                  <a:lnTo>
                    <a:pt x="124587" y="55499"/>
                  </a:lnTo>
                  <a:lnTo>
                    <a:pt x="167894" y="55499"/>
                  </a:lnTo>
                  <a:cubicBezTo>
                    <a:pt x="169545" y="55499"/>
                    <a:pt x="171323" y="55118"/>
                    <a:pt x="172847" y="54483"/>
                  </a:cubicBezTo>
                  <a:lnTo>
                    <a:pt x="195453" y="44323"/>
                  </a:lnTo>
                  <a:cubicBezTo>
                    <a:pt x="213995" y="35941"/>
                    <a:pt x="233680" y="31877"/>
                    <a:pt x="253111" y="31877"/>
                  </a:cubicBezTo>
                  <a:close/>
                  <a:moveTo>
                    <a:pt x="12065" y="0"/>
                  </a:moveTo>
                  <a:cubicBezTo>
                    <a:pt x="5334" y="0"/>
                    <a:pt x="0" y="5461"/>
                    <a:pt x="0" y="12192"/>
                  </a:cubicBezTo>
                  <a:lnTo>
                    <a:pt x="0" y="238506"/>
                  </a:lnTo>
                  <a:cubicBezTo>
                    <a:pt x="0" y="245237"/>
                    <a:pt x="5461" y="250698"/>
                    <a:pt x="12065" y="250698"/>
                  </a:cubicBezTo>
                  <a:lnTo>
                    <a:pt x="112522" y="250698"/>
                  </a:lnTo>
                  <a:cubicBezTo>
                    <a:pt x="119253" y="250698"/>
                    <a:pt x="124587" y="245237"/>
                    <a:pt x="124587" y="238506"/>
                  </a:cubicBezTo>
                  <a:lnTo>
                    <a:pt x="124587" y="219075"/>
                  </a:lnTo>
                  <a:lnTo>
                    <a:pt x="165989" y="219075"/>
                  </a:lnTo>
                  <a:lnTo>
                    <a:pt x="309499" y="265176"/>
                  </a:lnTo>
                  <a:cubicBezTo>
                    <a:pt x="341630" y="277114"/>
                    <a:pt x="368554" y="283210"/>
                    <a:pt x="395478" y="283464"/>
                  </a:cubicBezTo>
                  <a:lnTo>
                    <a:pt x="397764" y="283464"/>
                  </a:lnTo>
                  <a:cubicBezTo>
                    <a:pt x="419227" y="283337"/>
                    <a:pt x="440817" y="279400"/>
                    <a:pt x="464947" y="271780"/>
                  </a:cubicBezTo>
                  <a:cubicBezTo>
                    <a:pt x="467233" y="271018"/>
                    <a:pt x="469519" y="270256"/>
                    <a:pt x="471805" y="269494"/>
                  </a:cubicBezTo>
                  <a:cubicBezTo>
                    <a:pt x="476758" y="267589"/>
                    <a:pt x="481584" y="265303"/>
                    <a:pt x="486283" y="262636"/>
                  </a:cubicBezTo>
                  <a:cubicBezTo>
                    <a:pt x="490093" y="260477"/>
                    <a:pt x="493776" y="257937"/>
                    <a:pt x="497205" y="255143"/>
                  </a:cubicBezTo>
                  <a:lnTo>
                    <a:pt x="697611" y="89662"/>
                  </a:lnTo>
                  <a:cubicBezTo>
                    <a:pt x="698246" y="89154"/>
                    <a:pt x="698881" y="88519"/>
                    <a:pt x="699389" y="87884"/>
                  </a:cubicBezTo>
                  <a:cubicBezTo>
                    <a:pt x="714248" y="69088"/>
                    <a:pt x="713486" y="40259"/>
                    <a:pt x="697611" y="22479"/>
                  </a:cubicBezTo>
                  <a:cubicBezTo>
                    <a:pt x="688975" y="12700"/>
                    <a:pt x="677418" y="7747"/>
                    <a:pt x="665861" y="7747"/>
                  </a:cubicBezTo>
                  <a:cubicBezTo>
                    <a:pt x="656209" y="7747"/>
                    <a:pt x="646430" y="11176"/>
                    <a:pt x="638302" y="18288"/>
                  </a:cubicBezTo>
                  <a:lnTo>
                    <a:pt x="533400" y="104140"/>
                  </a:lnTo>
                  <a:cubicBezTo>
                    <a:pt x="533400" y="103124"/>
                    <a:pt x="533400" y="101981"/>
                    <a:pt x="533400" y="100965"/>
                  </a:cubicBezTo>
                  <a:cubicBezTo>
                    <a:pt x="533019" y="75311"/>
                    <a:pt x="513080" y="54610"/>
                    <a:pt x="489077" y="54610"/>
                  </a:cubicBezTo>
                  <a:lnTo>
                    <a:pt x="372618" y="54610"/>
                  </a:lnTo>
                  <a:cubicBezTo>
                    <a:pt x="365887" y="54610"/>
                    <a:pt x="359537" y="50673"/>
                    <a:pt x="355727" y="44069"/>
                  </a:cubicBezTo>
                  <a:cubicBezTo>
                    <a:pt x="354838" y="42672"/>
                    <a:pt x="353695" y="41529"/>
                    <a:pt x="352425" y="40386"/>
                  </a:cubicBezTo>
                  <a:cubicBezTo>
                    <a:pt x="324104" y="17780"/>
                    <a:pt x="290068" y="6858"/>
                    <a:pt x="255524" y="6858"/>
                  </a:cubicBezTo>
                  <a:cubicBezTo>
                    <a:pt x="231902" y="6858"/>
                    <a:pt x="208026" y="11938"/>
                    <a:pt x="185801" y="21971"/>
                  </a:cubicBezTo>
                  <a:lnTo>
                    <a:pt x="165481" y="31115"/>
                  </a:lnTo>
                  <a:lnTo>
                    <a:pt x="124587" y="31115"/>
                  </a:lnTo>
                  <a:lnTo>
                    <a:pt x="124587" y="12192"/>
                  </a:lnTo>
                  <a:cubicBezTo>
                    <a:pt x="124587" y="5461"/>
                    <a:pt x="119126" y="0"/>
                    <a:pt x="112522" y="0"/>
                  </a:cubicBezTo>
                  <a:close/>
                </a:path>
              </a:pathLst>
            </a:custGeom>
            <a:solidFill>
              <a:srgbClr val="000000"/>
            </a:solidFill>
          </p:spPr>
        </p:sp>
      </p:grpSp>
      <p:sp>
        <p:nvSpPr>
          <p:cNvPr id="33" name="Freeform 16">
            <a:extLst>
              <a:ext uri="{FF2B5EF4-FFF2-40B4-BE49-F238E27FC236}">
                <a16:creationId xmlns:a16="http://schemas.microsoft.com/office/drawing/2014/main" xmlns="" id="{423BB5DD-47E4-4775-AA7F-C150B763F9DA}"/>
              </a:ext>
            </a:extLst>
          </p:cNvPr>
          <p:cNvSpPr/>
          <p:nvPr/>
        </p:nvSpPr>
        <p:spPr>
          <a:xfrm>
            <a:off x="4087247" y="7762979"/>
            <a:ext cx="19050" cy="980037"/>
          </a:xfrm>
          <a:custGeom>
            <a:avLst/>
            <a:gdLst/>
            <a:ahLst/>
            <a:cxnLst/>
            <a:rect l="l" t="t" r="r" b="b"/>
            <a:pathLst>
              <a:path w="19050" h="980037">
                <a:moveTo>
                  <a:pt x="0" y="0"/>
                </a:moveTo>
                <a:lnTo>
                  <a:pt x="19050" y="0"/>
                </a:lnTo>
                <a:lnTo>
                  <a:pt x="19050" y="980037"/>
                </a:lnTo>
                <a:lnTo>
                  <a:pt x="0" y="98003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grpSp>
        <p:nvGrpSpPr>
          <p:cNvPr id="4" name="Group 19">
            <a:extLst>
              <a:ext uri="{FF2B5EF4-FFF2-40B4-BE49-F238E27FC236}">
                <a16:creationId xmlns:a16="http://schemas.microsoft.com/office/drawing/2014/main" xmlns="" id="{1F42004B-CDDD-413B-AC87-F103FD2F52F1}"/>
              </a:ext>
            </a:extLst>
          </p:cNvPr>
          <p:cNvGrpSpPr>
            <a:grpSpLocks noChangeAspect="1"/>
          </p:cNvGrpSpPr>
          <p:nvPr/>
        </p:nvGrpSpPr>
        <p:grpSpPr>
          <a:xfrm>
            <a:off x="5169118" y="7877608"/>
            <a:ext cx="683534" cy="682028"/>
            <a:chOff x="0" y="0"/>
            <a:chExt cx="683539" cy="682028"/>
          </a:xfrm>
        </p:grpSpPr>
        <p:sp>
          <p:nvSpPr>
            <p:cNvPr id="37" name="Freeform 20">
              <a:extLst>
                <a:ext uri="{FF2B5EF4-FFF2-40B4-BE49-F238E27FC236}">
                  <a16:creationId xmlns:a16="http://schemas.microsoft.com/office/drawing/2014/main" xmlns="" id="{F27E2D80-2543-4909-A4EC-BF1CB2029E52}"/>
                </a:ext>
              </a:extLst>
            </p:cNvPr>
            <p:cNvSpPr/>
            <p:nvPr/>
          </p:nvSpPr>
          <p:spPr>
            <a:xfrm>
              <a:off x="-127" y="0"/>
              <a:ext cx="685038" cy="682117"/>
            </a:xfrm>
            <a:custGeom>
              <a:avLst/>
              <a:gdLst/>
              <a:ahLst/>
              <a:cxnLst/>
              <a:rect l="l" t="t" r="r" b="b"/>
              <a:pathLst>
                <a:path w="685038" h="682117">
                  <a:moveTo>
                    <a:pt x="353568" y="23749"/>
                  </a:moveTo>
                  <a:cubicBezTo>
                    <a:pt x="365887" y="23749"/>
                    <a:pt x="378206" y="25908"/>
                    <a:pt x="390017" y="30226"/>
                  </a:cubicBezTo>
                  <a:cubicBezTo>
                    <a:pt x="411353" y="37973"/>
                    <a:pt x="429133" y="52324"/>
                    <a:pt x="441579" y="70612"/>
                  </a:cubicBezTo>
                  <a:cubicBezTo>
                    <a:pt x="439293" y="70104"/>
                    <a:pt x="436880" y="69850"/>
                    <a:pt x="434594" y="69850"/>
                  </a:cubicBezTo>
                  <a:cubicBezTo>
                    <a:pt x="423799" y="69850"/>
                    <a:pt x="413131" y="74930"/>
                    <a:pt x="406273" y="83947"/>
                  </a:cubicBezTo>
                  <a:lnTo>
                    <a:pt x="373888" y="126746"/>
                  </a:lnTo>
                  <a:cubicBezTo>
                    <a:pt x="355092" y="92456"/>
                    <a:pt x="325882" y="63754"/>
                    <a:pt x="288544" y="46228"/>
                  </a:cubicBezTo>
                  <a:cubicBezTo>
                    <a:pt x="294767" y="41402"/>
                    <a:pt x="301498" y="37211"/>
                    <a:pt x="308864" y="33909"/>
                  </a:cubicBezTo>
                  <a:lnTo>
                    <a:pt x="308737" y="33782"/>
                  </a:lnTo>
                  <a:cubicBezTo>
                    <a:pt x="322961" y="27051"/>
                    <a:pt x="338201" y="23749"/>
                    <a:pt x="353568" y="23749"/>
                  </a:cubicBezTo>
                  <a:close/>
                  <a:moveTo>
                    <a:pt x="240792" y="104648"/>
                  </a:moveTo>
                  <a:cubicBezTo>
                    <a:pt x="243459" y="104648"/>
                    <a:pt x="246253" y="105156"/>
                    <a:pt x="248920" y="106045"/>
                  </a:cubicBezTo>
                  <a:cubicBezTo>
                    <a:pt x="261112" y="110490"/>
                    <a:pt x="267462" y="124079"/>
                    <a:pt x="263017" y="136271"/>
                  </a:cubicBezTo>
                  <a:cubicBezTo>
                    <a:pt x="259461" y="145923"/>
                    <a:pt x="250444" y="151765"/>
                    <a:pt x="240792" y="151765"/>
                  </a:cubicBezTo>
                  <a:cubicBezTo>
                    <a:pt x="238125" y="151765"/>
                    <a:pt x="235458" y="151257"/>
                    <a:pt x="232791" y="150368"/>
                  </a:cubicBezTo>
                  <a:cubicBezTo>
                    <a:pt x="220599" y="145923"/>
                    <a:pt x="214249" y="132334"/>
                    <a:pt x="218694" y="120142"/>
                  </a:cubicBezTo>
                  <a:cubicBezTo>
                    <a:pt x="220853" y="114300"/>
                    <a:pt x="225171" y="109474"/>
                    <a:pt x="230886" y="106807"/>
                  </a:cubicBezTo>
                  <a:cubicBezTo>
                    <a:pt x="234061" y="105283"/>
                    <a:pt x="237490" y="104521"/>
                    <a:pt x="240792" y="104521"/>
                  </a:cubicBezTo>
                  <a:close/>
                  <a:moveTo>
                    <a:pt x="434594" y="93599"/>
                  </a:moveTo>
                  <a:cubicBezTo>
                    <a:pt x="435991" y="93599"/>
                    <a:pt x="437388" y="93853"/>
                    <a:pt x="438785" y="94361"/>
                  </a:cubicBezTo>
                  <a:lnTo>
                    <a:pt x="637032" y="169799"/>
                  </a:lnTo>
                  <a:lnTo>
                    <a:pt x="628523" y="191897"/>
                  </a:lnTo>
                  <a:lnTo>
                    <a:pt x="446659" y="122682"/>
                  </a:lnTo>
                  <a:cubicBezTo>
                    <a:pt x="445262" y="122174"/>
                    <a:pt x="443865" y="121920"/>
                    <a:pt x="442468" y="121920"/>
                  </a:cubicBezTo>
                  <a:cubicBezTo>
                    <a:pt x="438912" y="121920"/>
                    <a:pt x="435356" y="123571"/>
                    <a:pt x="433070" y="126619"/>
                  </a:cubicBezTo>
                  <a:lnTo>
                    <a:pt x="393065" y="179705"/>
                  </a:lnTo>
                  <a:cubicBezTo>
                    <a:pt x="391033" y="170053"/>
                    <a:pt x="388493" y="160528"/>
                    <a:pt x="385064" y="151257"/>
                  </a:cubicBezTo>
                  <a:lnTo>
                    <a:pt x="425069" y="98298"/>
                  </a:lnTo>
                  <a:cubicBezTo>
                    <a:pt x="427355" y="95377"/>
                    <a:pt x="430911" y="93599"/>
                    <a:pt x="434594" y="93599"/>
                  </a:cubicBezTo>
                  <a:close/>
                  <a:moveTo>
                    <a:pt x="539115" y="299466"/>
                  </a:moveTo>
                  <a:lnTo>
                    <a:pt x="578104" y="435483"/>
                  </a:lnTo>
                  <a:lnTo>
                    <a:pt x="487426" y="461518"/>
                  </a:lnTo>
                  <a:lnTo>
                    <a:pt x="448437" y="325628"/>
                  </a:lnTo>
                  <a:lnTo>
                    <a:pt x="539115" y="299593"/>
                  </a:lnTo>
                  <a:close/>
                  <a:moveTo>
                    <a:pt x="446532" y="147701"/>
                  </a:moveTo>
                  <a:lnTo>
                    <a:pt x="597789" y="205359"/>
                  </a:lnTo>
                  <a:lnTo>
                    <a:pt x="657352" y="412750"/>
                  </a:lnTo>
                  <a:lnTo>
                    <a:pt x="600710" y="429006"/>
                  </a:lnTo>
                  <a:lnTo>
                    <a:pt x="558546" y="281813"/>
                  </a:lnTo>
                  <a:cubicBezTo>
                    <a:pt x="557784" y="278892"/>
                    <a:pt x="555752" y="276225"/>
                    <a:pt x="552831" y="274701"/>
                  </a:cubicBezTo>
                  <a:cubicBezTo>
                    <a:pt x="551053" y="273685"/>
                    <a:pt x="549148" y="273177"/>
                    <a:pt x="547116" y="273177"/>
                  </a:cubicBezTo>
                  <a:cubicBezTo>
                    <a:pt x="546100" y="273177"/>
                    <a:pt x="544957" y="273304"/>
                    <a:pt x="543941" y="273558"/>
                  </a:cubicBezTo>
                  <a:lnTo>
                    <a:pt x="430657" y="306070"/>
                  </a:lnTo>
                  <a:cubicBezTo>
                    <a:pt x="424434" y="307848"/>
                    <a:pt x="420751" y="314452"/>
                    <a:pt x="422529" y="320675"/>
                  </a:cubicBezTo>
                  <a:lnTo>
                    <a:pt x="464693" y="467995"/>
                  </a:lnTo>
                  <a:lnTo>
                    <a:pt x="408051" y="484251"/>
                  </a:lnTo>
                  <a:lnTo>
                    <a:pt x="362458" y="325120"/>
                  </a:lnTo>
                  <a:cubicBezTo>
                    <a:pt x="371856" y="311785"/>
                    <a:pt x="379730" y="297053"/>
                    <a:pt x="385572" y="281178"/>
                  </a:cubicBezTo>
                  <a:cubicBezTo>
                    <a:pt x="393700" y="258826"/>
                    <a:pt x="397129" y="235839"/>
                    <a:pt x="396748" y="213360"/>
                  </a:cubicBezTo>
                  <a:lnTo>
                    <a:pt x="446532" y="147574"/>
                  </a:lnTo>
                  <a:close/>
                  <a:moveTo>
                    <a:pt x="208534" y="51943"/>
                  </a:moveTo>
                  <a:cubicBezTo>
                    <a:pt x="221234" y="51943"/>
                    <a:pt x="234061" y="53467"/>
                    <a:pt x="246888" y="56515"/>
                  </a:cubicBezTo>
                  <a:cubicBezTo>
                    <a:pt x="241427" y="64389"/>
                    <a:pt x="236855" y="72898"/>
                    <a:pt x="233299" y="81915"/>
                  </a:cubicBezTo>
                  <a:cubicBezTo>
                    <a:pt x="229108" y="82677"/>
                    <a:pt x="224917" y="83693"/>
                    <a:pt x="220980" y="85598"/>
                  </a:cubicBezTo>
                  <a:cubicBezTo>
                    <a:pt x="209550" y="90932"/>
                    <a:pt x="200914" y="100330"/>
                    <a:pt x="196596" y="112268"/>
                  </a:cubicBezTo>
                  <a:cubicBezTo>
                    <a:pt x="192278" y="124206"/>
                    <a:pt x="192786" y="136906"/>
                    <a:pt x="198120" y="148336"/>
                  </a:cubicBezTo>
                  <a:cubicBezTo>
                    <a:pt x="203454" y="159766"/>
                    <a:pt x="212852" y="168402"/>
                    <a:pt x="224790" y="172720"/>
                  </a:cubicBezTo>
                  <a:cubicBezTo>
                    <a:pt x="230124" y="174625"/>
                    <a:pt x="235458" y="175514"/>
                    <a:pt x="240792" y="175514"/>
                  </a:cubicBezTo>
                  <a:cubicBezTo>
                    <a:pt x="259969" y="175514"/>
                    <a:pt x="278130" y="163576"/>
                    <a:pt x="285115" y="144526"/>
                  </a:cubicBezTo>
                  <a:cubicBezTo>
                    <a:pt x="293878" y="120396"/>
                    <a:pt x="281559" y="93726"/>
                    <a:pt x="257810" y="84582"/>
                  </a:cubicBezTo>
                  <a:cubicBezTo>
                    <a:pt x="261239" y="77216"/>
                    <a:pt x="265557" y="70612"/>
                    <a:pt x="270510" y="64262"/>
                  </a:cubicBezTo>
                  <a:cubicBezTo>
                    <a:pt x="309245" y="79883"/>
                    <a:pt x="340360" y="109220"/>
                    <a:pt x="358140" y="147320"/>
                  </a:cubicBezTo>
                  <a:cubicBezTo>
                    <a:pt x="376809" y="187325"/>
                    <a:pt x="378714" y="232029"/>
                    <a:pt x="363728" y="273558"/>
                  </a:cubicBezTo>
                  <a:cubicBezTo>
                    <a:pt x="339979" y="338836"/>
                    <a:pt x="277749" y="382016"/>
                    <a:pt x="207772" y="382016"/>
                  </a:cubicBezTo>
                  <a:cubicBezTo>
                    <a:pt x="207645" y="382016"/>
                    <a:pt x="207391" y="382016"/>
                    <a:pt x="207264" y="382016"/>
                  </a:cubicBezTo>
                  <a:lnTo>
                    <a:pt x="207137" y="381762"/>
                  </a:lnTo>
                  <a:cubicBezTo>
                    <a:pt x="202057" y="382016"/>
                    <a:pt x="197739" y="384810"/>
                    <a:pt x="195961" y="389509"/>
                  </a:cubicBezTo>
                  <a:lnTo>
                    <a:pt x="113157" y="616458"/>
                  </a:lnTo>
                  <a:lnTo>
                    <a:pt x="49530" y="653542"/>
                  </a:lnTo>
                  <a:lnTo>
                    <a:pt x="24511" y="584200"/>
                  </a:lnTo>
                  <a:lnTo>
                    <a:pt x="35941" y="552831"/>
                  </a:lnTo>
                  <a:lnTo>
                    <a:pt x="61722" y="540766"/>
                  </a:lnTo>
                  <a:cubicBezTo>
                    <a:pt x="67564" y="538099"/>
                    <a:pt x="70231" y="530987"/>
                    <a:pt x="67437" y="525145"/>
                  </a:cubicBezTo>
                  <a:lnTo>
                    <a:pt x="58420" y="505587"/>
                  </a:lnTo>
                  <a:lnTo>
                    <a:pt x="77978" y="496570"/>
                  </a:lnTo>
                  <a:cubicBezTo>
                    <a:pt x="83820" y="493903"/>
                    <a:pt x="86487" y="486791"/>
                    <a:pt x="83693" y="480949"/>
                  </a:cubicBezTo>
                  <a:lnTo>
                    <a:pt x="74676" y="461391"/>
                  </a:lnTo>
                  <a:lnTo>
                    <a:pt x="94234" y="452374"/>
                  </a:lnTo>
                  <a:cubicBezTo>
                    <a:pt x="100076" y="449707"/>
                    <a:pt x="102743" y="442595"/>
                    <a:pt x="99949" y="436753"/>
                  </a:cubicBezTo>
                  <a:lnTo>
                    <a:pt x="87884" y="410972"/>
                  </a:lnTo>
                  <a:lnTo>
                    <a:pt x="107442" y="357251"/>
                  </a:lnTo>
                  <a:cubicBezTo>
                    <a:pt x="109220" y="352552"/>
                    <a:pt x="107696" y="347345"/>
                    <a:pt x="103886" y="344170"/>
                  </a:cubicBezTo>
                  <a:cubicBezTo>
                    <a:pt x="50038" y="299720"/>
                    <a:pt x="29845" y="225933"/>
                    <a:pt x="53721" y="160528"/>
                  </a:cubicBezTo>
                  <a:cubicBezTo>
                    <a:pt x="78105" y="93599"/>
                    <a:pt x="141478" y="52070"/>
                    <a:pt x="208788" y="52070"/>
                  </a:cubicBezTo>
                  <a:close/>
                  <a:moveTo>
                    <a:pt x="353568" y="0"/>
                  </a:moveTo>
                  <a:cubicBezTo>
                    <a:pt x="334772" y="0"/>
                    <a:pt x="316103" y="4064"/>
                    <a:pt x="298577" y="12192"/>
                  </a:cubicBezTo>
                  <a:cubicBezTo>
                    <a:pt x="285369" y="18288"/>
                    <a:pt x="273558" y="26670"/>
                    <a:pt x="263398" y="36449"/>
                  </a:cubicBezTo>
                  <a:cubicBezTo>
                    <a:pt x="245110" y="30861"/>
                    <a:pt x="226441" y="28067"/>
                    <a:pt x="207772" y="28067"/>
                  </a:cubicBezTo>
                  <a:cubicBezTo>
                    <a:pt x="180721" y="28067"/>
                    <a:pt x="153924" y="33909"/>
                    <a:pt x="128651" y="45593"/>
                  </a:cubicBezTo>
                  <a:cubicBezTo>
                    <a:pt x="83058" y="67056"/>
                    <a:pt x="48387" y="104775"/>
                    <a:pt x="31242" y="152146"/>
                  </a:cubicBezTo>
                  <a:cubicBezTo>
                    <a:pt x="4953" y="224282"/>
                    <a:pt x="25400" y="305308"/>
                    <a:pt x="82296" y="356489"/>
                  </a:cubicBezTo>
                  <a:lnTo>
                    <a:pt x="63881" y="407162"/>
                  </a:lnTo>
                  <a:cubicBezTo>
                    <a:pt x="62865" y="410083"/>
                    <a:pt x="62992" y="413258"/>
                    <a:pt x="64262" y="416179"/>
                  </a:cubicBezTo>
                  <a:lnTo>
                    <a:pt x="73279" y="435737"/>
                  </a:lnTo>
                  <a:lnTo>
                    <a:pt x="53721" y="444754"/>
                  </a:lnTo>
                  <a:cubicBezTo>
                    <a:pt x="47879" y="447421"/>
                    <a:pt x="45212" y="454533"/>
                    <a:pt x="48006" y="460375"/>
                  </a:cubicBezTo>
                  <a:lnTo>
                    <a:pt x="57023" y="479933"/>
                  </a:lnTo>
                  <a:lnTo>
                    <a:pt x="37465" y="488950"/>
                  </a:lnTo>
                  <a:cubicBezTo>
                    <a:pt x="31623" y="491617"/>
                    <a:pt x="28956" y="498729"/>
                    <a:pt x="31750" y="504571"/>
                  </a:cubicBezTo>
                  <a:lnTo>
                    <a:pt x="40767" y="524129"/>
                  </a:lnTo>
                  <a:lnTo>
                    <a:pt x="21209" y="533146"/>
                  </a:lnTo>
                  <a:cubicBezTo>
                    <a:pt x="18415" y="534416"/>
                    <a:pt x="16129" y="536829"/>
                    <a:pt x="15113" y="539750"/>
                  </a:cubicBezTo>
                  <a:lnTo>
                    <a:pt x="889" y="579882"/>
                  </a:lnTo>
                  <a:cubicBezTo>
                    <a:pt x="0" y="582422"/>
                    <a:pt x="0" y="585343"/>
                    <a:pt x="889" y="587883"/>
                  </a:cubicBezTo>
                  <a:lnTo>
                    <a:pt x="32131" y="674497"/>
                  </a:lnTo>
                  <a:cubicBezTo>
                    <a:pt x="33274" y="677799"/>
                    <a:pt x="35941" y="680339"/>
                    <a:pt x="39243" y="681609"/>
                  </a:cubicBezTo>
                  <a:cubicBezTo>
                    <a:pt x="39751" y="681863"/>
                    <a:pt x="40386" y="681990"/>
                    <a:pt x="41021" y="682117"/>
                  </a:cubicBezTo>
                  <a:lnTo>
                    <a:pt x="45593" y="682117"/>
                  </a:lnTo>
                  <a:cubicBezTo>
                    <a:pt x="46863" y="681863"/>
                    <a:pt x="48133" y="681355"/>
                    <a:pt x="49276" y="680720"/>
                  </a:cubicBezTo>
                  <a:lnTo>
                    <a:pt x="128778" y="634365"/>
                  </a:lnTo>
                  <a:cubicBezTo>
                    <a:pt x="131191" y="632968"/>
                    <a:pt x="132969" y="630809"/>
                    <a:pt x="133985" y="628269"/>
                  </a:cubicBezTo>
                  <a:lnTo>
                    <a:pt x="215265" y="404876"/>
                  </a:lnTo>
                  <a:cubicBezTo>
                    <a:pt x="265049" y="403098"/>
                    <a:pt x="311023" y="381635"/>
                    <a:pt x="344424" y="346964"/>
                  </a:cubicBezTo>
                  <a:lnTo>
                    <a:pt x="388874" y="501777"/>
                  </a:lnTo>
                  <a:cubicBezTo>
                    <a:pt x="389636" y="504698"/>
                    <a:pt x="391668" y="507365"/>
                    <a:pt x="394589" y="508889"/>
                  </a:cubicBezTo>
                  <a:cubicBezTo>
                    <a:pt x="396367" y="509778"/>
                    <a:pt x="398399" y="510413"/>
                    <a:pt x="400304" y="510413"/>
                  </a:cubicBezTo>
                  <a:cubicBezTo>
                    <a:pt x="401320" y="510413"/>
                    <a:pt x="402590" y="510286"/>
                    <a:pt x="403606" y="509905"/>
                  </a:cubicBezTo>
                  <a:lnTo>
                    <a:pt x="675132" y="431800"/>
                  </a:lnTo>
                  <a:cubicBezTo>
                    <a:pt x="681355" y="430022"/>
                    <a:pt x="685038" y="423418"/>
                    <a:pt x="683260" y="417195"/>
                  </a:cubicBezTo>
                  <a:lnTo>
                    <a:pt x="683387" y="417576"/>
                  </a:lnTo>
                  <a:lnTo>
                    <a:pt x="625475" y="215900"/>
                  </a:lnTo>
                  <a:lnTo>
                    <a:pt x="631063" y="218059"/>
                  </a:lnTo>
                  <a:cubicBezTo>
                    <a:pt x="632460" y="218567"/>
                    <a:pt x="633857" y="218821"/>
                    <a:pt x="635254" y="218821"/>
                  </a:cubicBezTo>
                  <a:cubicBezTo>
                    <a:pt x="639953" y="218821"/>
                    <a:pt x="644525" y="216027"/>
                    <a:pt x="646303" y="211201"/>
                  </a:cubicBezTo>
                  <a:lnTo>
                    <a:pt x="663194" y="167132"/>
                  </a:lnTo>
                  <a:cubicBezTo>
                    <a:pt x="664210" y="164211"/>
                    <a:pt x="664210" y="161036"/>
                    <a:pt x="662940" y="158115"/>
                  </a:cubicBezTo>
                  <a:cubicBezTo>
                    <a:pt x="661670" y="155194"/>
                    <a:pt x="659257" y="153035"/>
                    <a:pt x="656336" y="151892"/>
                  </a:cubicBezTo>
                  <a:lnTo>
                    <a:pt x="474218" y="82423"/>
                  </a:lnTo>
                  <a:cubicBezTo>
                    <a:pt x="460502" y="47752"/>
                    <a:pt x="433197" y="20701"/>
                    <a:pt x="398018" y="7874"/>
                  </a:cubicBezTo>
                  <a:cubicBezTo>
                    <a:pt x="383413" y="2667"/>
                    <a:pt x="368427" y="0"/>
                    <a:pt x="353568" y="0"/>
                  </a:cubicBezTo>
                  <a:close/>
                </a:path>
              </a:pathLst>
            </a:custGeom>
            <a:solidFill>
              <a:srgbClr val="000000"/>
            </a:solidFill>
          </p:spPr>
        </p:sp>
      </p:grpSp>
      <p:sp>
        <p:nvSpPr>
          <p:cNvPr id="38" name="TextBox 24">
            <a:extLst>
              <a:ext uri="{FF2B5EF4-FFF2-40B4-BE49-F238E27FC236}">
                <a16:creationId xmlns:a16="http://schemas.microsoft.com/office/drawing/2014/main" xmlns="" id="{D42BCE59-5517-4489-B2B9-DBE252992B1A}"/>
              </a:ext>
            </a:extLst>
          </p:cNvPr>
          <p:cNvSpPr txBox="1"/>
          <p:nvPr/>
        </p:nvSpPr>
        <p:spPr>
          <a:xfrm>
            <a:off x="2971800" y="3162300"/>
            <a:ext cx="1371600" cy="538609"/>
          </a:xfrm>
          <a:prstGeom prst="rect">
            <a:avLst/>
          </a:prstGeom>
        </p:spPr>
        <p:txBody>
          <a:bodyPr wrap="square" lIns="0" tIns="0" rIns="0" bIns="0" rtlCol="0" anchor="t">
            <a:spAutoFit/>
          </a:bodyPr>
          <a:lstStyle/>
          <a:p>
            <a:pPr>
              <a:lnSpc>
                <a:spcPts val="4200"/>
              </a:lnSpc>
            </a:pPr>
            <a:r>
              <a:rPr lang="fr-FR" sz="3200" b="1" dirty="0" err="1" smtClean="0"/>
              <a:t>Majan</a:t>
            </a:r>
            <a:endParaRPr lang="en-US" sz="3000" b="1" dirty="0">
              <a:solidFill>
                <a:srgbClr val="383836"/>
              </a:solidFill>
              <a:latin typeface="Migra Ultra-Bold"/>
              <a:ea typeface="Migra Ultra-Bold"/>
              <a:cs typeface="Migra Ultra-Bold"/>
              <a:sym typeface="Migra Ultra-Bold"/>
            </a:endParaRPr>
          </a:p>
        </p:txBody>
      </p:sp>
      <p:sp>
        <p:nvSpPr>
          <p:cNvPr id="39" name="TextBox 25">
            <a:extLst>
              <a:ext uri="{FF2B5EF4-FFF2-40B4-BE49-F238E27FC236}">
                <a16:creationId xmlns:a16="http://schemas.microsoft.com/office/drawing/2014/main" xmlns="" id="{AEEA1DFC-195B-4935-8376-C8DBCF9E6B9F}"/>
              </a:ext>
            </a:extLst>
          </p:cNvPr>
          <p:cNvSpPr txBox="1"/>
          <p:nvPr/>
        </p:nvSpPr>
        <p:spPr>
          <a:xfrm>
            <a:off x="5715000" y="3238500"/>
            <a:ext cx="2438400" cy="509114"/>
          </a:xfrm>
          <a:prstGeom prst="rect">
            <a:avLst/>
          </a:prstGeom>
        </p:spPr>
        <p:txBody>
          <a:bodyPr wrap="square" lIns="0" tIns="0" rIns="0" bIns="0" rtlCol="0" anchor="t">
            <a:spAutoFit/>
          </a:bodyPr>
          <a:lstStyle/>
          <a:p>
            <a:pPr>
              <a:lnSpc>
                <a:spcPts val="4200"/>
              </a:lnSpc>
            </a:pPr>
            <a:r>
              <a:rPr lang="en-US" sz="3000" b="1" dirty="0">
                <a:solidFill>
                  <a:srgbClr val="383836"/>
                </a:solidFill>
                <a:latin typeface="Migra Ultra-Bold"/>
                <a:ea typeface="Migra Ultra-Bold"/>
                <a:cs typeface="Migra Ultra-Bold"/>
                <a:sym typeface="Migra Ultra-Bold"/>
              </a:rPr>
              <a:t>AED </a:t>
            </a:r>
            <a:r>
              <a:rPr lang="fr-FR" sz="3200" b="1" dirty="0" smtClean="0"/>
              <a:t>759K</a:t>
            </a:r>
            <a:endParaRPr lang="en-US" sz="3000" b="1" dirty="0">
              <a:solidFill>
                <a:srgbClr val="383836"/>
              </a:solidFill>
              <a:latin typeface="Migra Ultra-Bold"/>
              <a:ea typeface="Migra Ultra-Bold"/>
              <a:cs typeface="Migra Ultra-Bold"/>
              <a:sym typeface="Migra Ultra-Bold"/>
            </a:endParaRPr>
          </a:p>
        </p:txBody>
      </p:sp>
      <p:sp>
        <p:nvSpPr>
          <p:cNvPr id="40" name="TextBox 26">
            <a:extLst>
              <a:ext uri="{FF2B5EF4-FFF2-40B4-BE49-F238E27FC236}">
                <a16:creationId xmlns:a16="http://schemas.microsoft.com/office/drawing/2014/main" xmlns="" id="{3692A006-BDB8-4BDD-9438-1CC551432828}"/>
              </a:ext>
            </a:extLst>
          </p:cNvPr>
          <p:cNvSpPr txBox="1"/>
          <p:nvPr/>
        </p:nvSpPr>
        <p:spPr>
          <a:xfrm>
            <a:off x="8915400" y="3162300"/>
            <a:ext cx="1183082" cy="609600"/>
          </a:xfrm>
          <a:prstGeom prst="rect">
            <a:avLst/>
          </a:prstGeom>
        </p:spPr>
        <p:txBody>
          <a:bodyPr wrap="square" lIns="0" tIns="0" rIns="0" bIns="0" rtlCol="0" anchor="t">
            <a:spAutoFit/>
          </a:bodyPr>
          <a:lstStyle/>
          <a:p>
            <a:pPr>
              <a:lnSpc>
                <a:spcPts val="4814"/>
              </a:lnSpc>
            </a:pPr>
            <a:r>
              <a:rPr lang="en-US" sz="3400" b="1" dirty="0">
                <a:solidFill>
                  <a:srgbClr val="383836"/>
                </a:solidFill>
                <a:latin typeface="Migra Ultra-Bold"/>
                <a:ea typeface="Migra Ultra-Bold"/>
                <a:cs typeface="Migra Ultra-Bold"/>
                <a:sym typeface="Migra Ultra-Bold"/>
              </a:rPr>
              <a:t>2028</a:t>
            </a:r>
          </a:p>
        </p:txBody>
      </p:sp>
      <p:sp>
        <p:nvSpPr>
          <p:cNvPr id="41" name="TextBox 28">
            <a:extLst>
              <a:ext uri="{FF2B5EF4-FFF2-40B4-BE49-F238E27FC236}">
                <a16:creationId xmlns:a16="http://schemas.microsoft.com/office/drawing/2014/main" xmlns="" id="{E485BCAF-586C-4BEF-9560-C39204AEB749}"/>
              </a:ext>
            </a:extLst>
          </p:cNvPr>
          <p:cNvSpPr txBox="1"/>
          <p:nvPr/>
        </p:nvSpPr>
        <p:spPr>
          <a:xfrm>
            <a:off x="4690016" y="8519164"/>
            <a:ext cx="1682116" cy="1013098"/>
          </a:xfrm>
          <a:prstGeom prst="rect">
            <a:avLst/>
          </a:prstGeom>
        </p:spPr>
        <p:txBody>
          <a:bodyPr lIns="0" tIns="0" rIns="0" bIns="0" rtlCol="0" anchor="t">
            <a:spAutoFit/>
          </a:bodyPr>
          <a:lstStyle/>
          <a:p>
            <a:pPr algn="ctr">
              <a:lnSpc>
                <a:spcPts val="5512"/>
              </a:lnSpc>
            </a:pPr>
            <a:r>
              <a:rPr lang="en-US" sz="3900" b="1" dirty="0">
                <a:solidFill>
                  <a:srgbClr val="383836"/>
                </a:solidFill>
                <a:latin typeface="Migra Ultra-Bold"/>
                <a:ea typeface="Migra Ultra-Bold"/>
                <a:cs typeface="Migra Ultra-Bold"/>
                <a:sym typeface="Migra Ultra-Bold"/>
              </a:rPr>
              <a:t>1%</a:t>
            </a:r>
          </a:p>
          <a:p>
            <a:pPr algn="ctr">
              <a:lnSpc>
                <a:spcPts val="2362"/>
              </a:lnSpc>
            </a:pPr>
            <a:r>
              <a:rPr lang="en-US" sz="1600" dirty="0">
                <a:solidFill>
                  <a:srgbClr val="383836"/>
                </a:solidFill>
                <a:latin typeface="Migra Extra-Light"/>
                <a:ea typeface="Migra Extra-Light"/>
                <a:cs typeface="Migra Extra-Light"/>
                <a:sym typeface="Migra Extra-Light"/>
              </a:rPr>
              <a:t>Only Monthly</a:t>
            </a:r>
          </a:p>
        </p:txBody>
      </p:sp>
      <p:sp>
        <p:nvSpPr>
          <p:cNvPr id="43" name="TextBox 30">
            <a:extLst>
              <a:ext uri="{FF2B5EF4-FFF2-40B4-BE49-F238E27FC236}">
                <a16:creationId xmlns:a16="http://schemas.microsoft.com/office/drawing/2014/main" xmlns="" id="{056D3555-0584-4DCC-AA21-2A1D49FFDA85}"/>
              </a:ext>
            </a:extLst>
          </p:cNvPr>
          <p:cNvSpPr txBox="1"/>
          <p:nvPr/>
        </p:nvSpPr>
        <p:spPr>
          <a:xfrm>
            <a:off x="1270492" y="7124700"/>
            <a:ext cx="2920508" cy="359073"/>
          </a:xfrm>
          <a:prstGeom prst="rect">
            <a:avLst/>
          </a:prstGeom>
        </p:spPr>
        <p:txBody>
          <a:bodyPr wrap="square" lIns="0" tIns="0" rIns="0" bIns="0" rtlCol="0" anchor="t">
            <a:spAutoFit/>
          </a:bodyPr>
          <a:lstStyle/>
          <a:p>
            <a:pPr>
              <a:lnSpc>
                <a:spcPts val="2798"/>
              </a:lnSpc>
            </a:pPr>
            <a:r>
              <a:rPr lang="en-US" sz="2000" b="1" dirty="0">
                <a:solidFill>
                  <a:srgbClr val="383836"/>
                </a:solidFill>
                <a:latin typeface="Migra Ultra-Bold"/>
                <a:ea typeface="Migra Ultra-Bold"/>
                <a:cs typeface="Migra Ultra-Bold"/>
                <a:sym typeface="Migra Ultra-Bold"/>
              </a:rPr>
              <a:t>PAYMENT PLAN </a:t>
            </a:r>
          </a:p>
        </p:txBody>
      </p:sp>
      <p:sp>
        <p:nvSpPr>
          <p:cNvPr id="44" name="TextBox 27">
            <a:extLst>
              <a:ext uri="{FF2B5EF4-FFF2-40B4-BE49-F238E27FC236}">
                <a16:creationId xmlns:a16="http://schemas.microsoft.com/office/drawing/2014/main" xmlns="" id="{F615C42A-F921-410E-9A6B-D97DBDD28ACC}"/>
              </a:ext>
            </a:extLst>
          </p:cNvPr>
          <p:cNvSpPr txBox="1"/>
          <p:nvPr/>
        </p:nvSpPr>
        <p:spPr>
          <a:xfrm>
            <a:off x="1288407" y="4973985"/>
            <a:ext cx="9378458" cy="1846659"/>
          </a:xfrm>
          <a:prstGeom prst="rect">
            <a:avLst/>
          </a:prstGeom>
        </p:spPr>
        <p:txBody>
          <a:bodyPr wrap="square" lIns="0" tIns="0" rIns="0" bIns="0" rtlCol="0" anchor="t">
            <a:spAutoFit/>
          </a:bodyPr>
          <a:lstStyle/>
          <a:p>
            <a:pPr algn="just"/>
            <a:r>
              <a:rPr lang="fr-FR" sz="2400" dirty="0" smtClean="0"/>
              <a:t>SAMANA </a:t>
            </a:r>
            <a:r>
              <a:rPr lang="fr-FR" sz="2400" dirty="0" err="1" smtClean="0"/>
              <a:t>Barari</a:t>
            </a:r>
            <a:r>
              <a:rPr lang="fr-FR" sz="2400" dirty="0" smtClean="0"/>
              <a:t> </a:t>
            </a:r>
            <a:r>
              <a:rPr lang="fr-FR" sz="2400" dirty="0" err="1" smtClean="0"/>
              <a:t>Heights</a:t>
            </a:r>
            <a:r>
              <a:rPr lang="fr-FR" sz="2400" dirty="0" smtClean="0"/>
              <a:t> </a:t>
            </a:r>
            <a:r>
              <a:rPr lang="fr-FR" sz="2400" dirty="0" err="1" smtClean="0"/>
              <a:t>offers</a:t>
            </a:r>
            <a:r>
              <a:rPr lang="fr-FR" sz="2400" dirty="0" smtClean="0"/>
              <a:t> an </a:t>
            </a:r>
            <a:r>
              <a:rPr lang="fr-FR" sz="2400" dirty="0" err="1" smtClean="0"/>
              <a:t>elevated</a:t>
            </a:r>
            <a:r>
              <a:rPr lang="fr-FR" sz="2400" dirty="0" smtClean="0"/>
              <a:t> </a:t>
            </a:r>
            <a:r>
              <a:rPr lang="fr-FR" sz="2400" dirty="0" err="1" smtClean="0"/>
              <a:t>lifestyle</a:t>
            </a:r>
            <a:r>
              <a:rPr lang="fr-FR" sz="2400" dirty="0" smtClean="0"/>
              <a:t> </a:t>
            </a:r>
            <a:r>
              <a:rPr lang="fr-FR" sz="2400" dirty="0" err="1" smtClean="0"/>
              <a:t>surrounded</a:t>
            </a:r>
            <a:r>
              <a:rPr lang="fr-FR" sz="2400" dirty="0" smtClean="0"/>
              <a:t> by </a:t>
            </a:r>
            <a:r>
              <a:rPr lang="fr-FR" sz="2400" dirty="0" err="1" smtClean="0"/>
              <a:t>elegance</a:t>
            </a:r>
            <a:r>
              <a:rPr lang="fr-FR" sz="2400" dirty="0" smtClean="0"/>
              <a:t>, nature, and </a:t>
            </a:r>
            <a:r>
              <a:rPr lang="fr-FR" sz="2400" dirty="0" err="1" smtClean="0"/>
              <a:t>panoramic</a:t>
            </a:r>
            <a:r>
              <a:rPr lang="fr-FR" sz="2400" dirty="0" smtClean="0"/>
              <a:t> </a:t>
            </a:r>
            <a:r>
              <a:rPr lang="fr-FR" sz="2400" dirty="0" err="1" smtClean="0"/>
              <a:t>views</a:t>
            </a:r>
            <a:r>
              <a:rPr lang="fr-FR" sz="2400" dirty="0" smtClean="0"/>
              <a:t>. </a:t>
            </a:r>
            <a:r>
              <a:rPr lang="fr-FR" sz="2400" dirty="0" err="1" smtClean="0"/>
              <a:t>With</a:t>
            </a:r>
            <a:r>
              <a:rPr lang="fr-FR" sz="2400" dirty="0" smtClean="0"/>
              <a:t> </a:t>
            </a:r>
            <a:r>
              <a:rPr lang="fr-FR" sz="2400" dirty="0" err="1" smtClean="0"/>
              <a:t>spacious</a:t>
            </a:r>
            <a:r>
              <a:rPr lang="fr-FR" sz="2400" dirty="0" smtClean="0"/>
              <a:t> homes </a:t>
            </a:r>
            <a:r>
              <a:rPr lang="fr-FR" sz="2400" dirty="0" err="1" smtClean="0"/>
              <a:t>from</a:t>
            </a:r>
            <a:r>
              <a:rPr lang="fr-FR" sz="2400" dirty="0" smtClean="0"/>
              <a:t> 1 to 4 BHK, </a:t>
            </a:r>
            <a:r>
              <a:rPr lang="fr-FR" sz="2400" dirty="0" err="1" smtClean="0"/>
              <a:t>including</a:t>
            </a:r>
            <a:r>
              <a:rPr lang="fr-FR" sz="2400" dirty="0" smtClean="0"/>
              <a:t> duplex options, </a:t>
            </a:r>
            <a:r>
              <a:rPr lang="fr-FR" sz="2400" dirty="0" err="1" smtClean="0"/>
              <a:t>it</a:t>
            </a:r>
            <a:r>
              <a:rPr lang="fr-FR" sz="2400" dirty="0" smtClean="0"/>
              <a:t> </a:t>
            </a:r>
            <a:r>
              <a:rPr lang="fr-FR" sz="2400" dirty="0" err="1" smtClean="0"/>
              <a:t>blends</a:t>
            </a:r>
            <a:r>
              <a:rPr lang="fr-FR" sz="2400" dirty="0" smtClean="0"/>
              <a:t> </a:t>
            </a:r>
            <a:r>
              <a:rPr lang="fr-FR" sz="2400" dirty="0" err="1" smtClean="0"/>
              <a:t>luxury</a:t>
            </a:r>
            <a:r>
              <a:rPr lang="fr-FR" sz="2400" dirty="0" smtClean="0"/>
              <a:t> </a:t>
            </a:r>
            <a:r>
              <a:rPr lang="fr-FR" sz="2400" dirty="0" err="1" smtClean="0"/>
              <a:t>with</a:t>
            </a:r>
            <a:r>
              <a:rPr lang="fr-FR" sz="2400" dirty="0" smtClean="0"/>
              <a:t> </a:t>
            </a:r>
            <a:r>
              <a:rPr lang="fr-FR" sz="2400" dirty="0" err="1" smtClean="0"/>
              <a:t>wellness</a:t>
            </a:r>
            <a:r>
              <a:rPr lang="fr-FR" sz="2400" dirty="0" smtClean="0"/>
              <a:t>-</a:t>
            </a:r>
            <a:r>
              <a:rPr lang="fr-FR" sz="2400" dirty="0" err="1" smtClean="0"/>
              <a:t>focused</a:t>
            </a:r>
            <a:r>
              <a:rPr lang="fr-FR" sz="2400" dirty="0" smtClean="0"/>
              <a:t> </a:t>
            </a:r>
            <a:r>
              <a:rPr lang="fr-FR" sz="2400" dirty="0" err="1" smtClean="0"/>
              <a:t>amenities</a:t>
            </a:r>
            <a:r>
              <a:rPr lang="fr-FR" sz="2400" dirty="0" smtClean="0"/>
              <a:t> </a:t>
            </a:r>
            <a:r>
              <a:rPr lang="fr-FR" sz="2400" dirty="0" err="1" smtClean="0"/>
              <a:t>like</a:t>
            </a:r>
            <a:r>
              <a:rPr lang="fr-FR" sz="2400" dirty="0" smtClean="0"/>
              <a:t> an </a:t>
            </a:r>
            <a:r>
              <a:rPr lang="fr-FR" sz="2400" dirty="0" err="1" smtClean="0"/>
              <a:t>aquatic</a:t>
            </a:r>
            <a:r>
              <a:rPr lang="fr-FR" sz="2400" dirty="0" smtClean="0"/>
              <a:t> gym, yoga zone, trampoline </a:t>
            </a:r>
            <a:r>
              <a:rPr lang="fr-FR" sz="2400" dirty="0" err="1" smtClean="0"/>
              <a:t>park</a:t>
            </a:r>
            <a:r>
              <a:rPr lang="fr-FR" sz="2400" dirty="0" smtClean="0"/>
              <a:t>, spa, and </a:t>
            </a:r>
            <a:r>
              <a:rPr lang="fr-FR" sz="2400" dirty="0" err="1" smtClean="0"/>
              <a:t>rooftop</a:t>
            </a:r>
            <a:r>
              <a:rPr lang="fr-FR" sz="2400" dirty="0" smtClean="0"/>
              <a:t> </a:t>
            </a:r>
            <a:r>
              <a:rPr lang="fr-FR" sz="2400" dirty="0" err="1" smtClean="0"/>
              <a:t>experiences</a:t>
            </a:r>
            <a:r>
              <a:rPr lang="fr-FR" sz="2400" dirty="0" smtClean="0"/>
              <a:t>—</a:t>
            </a:r>
            <a:r>
              <a:rPr lang="fr-FR" sz="2400" dirty="0" err="1" smtClean="0"/>
              <a:t>creating</a:t>
            </a:r>
            <a:r>
              <a:rPr lang="fr-FR" sz="2400" dirty="0" smtClean="0"/>
              <a:t> a </a:t>
            </a:r>
            <a:r>
              <a:rPr lang="fr-FR" sz="2400" dirty="0" err="1" smtClean="0"/>
              <a:t>serene</a:t>
            </a:r>
            <a:r>
              <a:rPr lang="fr-FR" sz="2400" dirty="0" smtClean="0"/>
              <a:t> and </a:t>
            </a:r>
            <a:r>
              <a:rPr lang="fr-FR" sz="2400" dirty="0" err="1" smtClean="0"/>
              <a:t>inspiring</a:t>
            </a:r>
            <a:r>
              <a:rPr lang="fr-FR" sz="2400" dirty="0" smtClean="0"/>
              <a:t> living </a:t>
            </a:r>
            <a:r>
              <a:rPr lang="fr-FR" sz="2400" dirty="0" err="1" smtClean="0"/>
              <a:t>environment</a:t>
            </a:r>
            <a:r>
              <a:rPr lang="fr-FR" sz="2400" dirty="0" smtClean="0"/>
              <a:t>.</a:t>
            </a:r>
            <a:endParaRPr lang="en-US" sz="2400" spc="29" dirty="0">
              <a:solidFill>
                <a:srgbClr val="363636"/>
              </a:solidFill>
              <a:latin typeface="Bell MT" panose="02020503060305020303" pitchFamily="18" charset="0"/>
              <a:ea typeface="Migra Extra-Light"/>
              <a:cs typeface="Migra Extra-Light"/>
              <a:sym typeface="Migra Extra-Light"/>
            </a:endParaRPr>
          </a:p>
        </p:txBody>
      </p:sp>
      <p:sp>
        <p:nvSpPr>
          <p:cNvPr id="45" name="Rectangle 44">
            <a:extLst>
              <a:ext uri="{FF2B5EF4-FFF2-40B4-BE49-F238E27FC236}">
                <a16:creationId xmlns:a16="http://schemas.microsoft.com/office/drawing/2014/main" xmlns="" id="{A1FA6E44-F0D7-44C6-BF1B-285A2C831294}"/>
              </a:ext>
            </a:extLst>
          </p:cNvPr>
          <p:cNvSpPr/>
          <p:nvPr/>
        </p:nvSpPr>
        <p:spPr>
          <a:xfrm>
            <a:off x="1244281" y="4131367"/>
            <a:ext cx="5227206" cy="631133"/>
          </a:xfrm>
          <a:prstGeom prst="rect">
            <a:avLst/>
          </a:prstGeom>
        </p:spPr>
        <p:txBody>
          <a:bodyPr wrap="square" lIns="91439" tIns="45719" rIns="91439" bIns="45719">
            <a:spAutoFit/>
          </a:bodyPr>
          <a:lstStyle/>
          <a:p>
            <a:pPr algn="just">
              <a:lnSpc>
                <a:spcPts val="4479"/>
              </a:lnSpc>
            </a:pPr>
            <a:r>
              <a:rPr lang="en-US" sz="3600" b="1" dirty="0">
                <a:solidFill>
                  <a:srgbClr val="383836"/>
                </a:solidFill>
                <a:latin typeface="Microsoft JhengHei" panose="020B0604030504040204" pitchFamily="34" charset="-120"/>
                <a:ea typeface="Microsoft JhengHei" panose="020B0604030504040204" pitchFamily="34" charset="-120"/>
                <a:cs typeface="Migra Ultra-Bold"/>
                <a:sym typeface="Migra Ultra-Bold"/>
              </a:rPr>
              <a:t>About the Project</a:t>
            </a:r>
          </a:p>
        </p:txBody>
      </p:sp>
      <p:sp>
        <p:nvSpPr>
          <p:cNvPr id="46" name="TextBox 28">
            <a:extLst>
              <a:ext uri="{FF2B5EF4-FFF2-40B4-BE49-F238E27FC236}">
                <a16:creationId xmlns:a16="http://schemas.microsoft.com/office/drawing/2014/main" xmlns="" id="{EDCF88DC-14A2-4A65-BB23-43AD5A0C66E9}"/>
              </a:ext>
            </a:extLst>
          </p:cNvPr>
          <p:cNvSpPr txBox="1"/>
          <p:nvPr/>
        </p:nvSpPr>
        <p:spPr>
          <a:xfrm>
            <a:off x="1749198" y="8523736"/>
            <a:ext cx="1682116" cy="1013098"/>
          </a:xfrm>
          <a:prstGeom prst="rect">
            <a:avLst/>
          </a:prstGeom>
        </p:spPr>
        <p:txBody>
          <a:bodyPr lIns="0" tIns="0" rIns="0" bIns="0" rtlCol="0" anchor="t">
            <a:spAutoFit/>
          </a:bodyPr>
          <a:lstStyle/>
          <a:p>
            <a:pPr algn="ctr">
              <a:lnSpc>
                <a:spcPts val="5512"/>
              </a:lnSpc>
            </a:pPr>
            <a:r>
              <a:rPr lang="en-US" sz="3900" b="1" dirty="0" smtClean="0">
                <a:solidFill>
                  <a:srgbClr val="383836"/>
                </a:solidFill>
                <a:latin typeface="Migra Ultra-Bold"/>
                <a:ea typeface="Migra Ultra-Bold"/>
                <a:cs typeface="Migra Ultra-Bold"/>
                <a:sym typeface="Migra Ultra-Bold"/>
              </a:rPr>
              <a:t>15%</a:t>
            </a:r>
            <a:endParaRPr lang="en-US" sz="3900" b="1" dirty="0">
              <a:solidFill>
                <a:srgbClr val="383836"/>
              </a:solidFill>
              <a:latin typeface="Migra Ultra-Bold"/>
              <a:ea typeface="Migra Ultra-Bold"/>
              <a:cs typeface="Migra Ultra-Bold"/>
              <a:sym typeface="Migra Ultra-Bold"/>
            </a:endParaRPr>
          </a:p>
          <a:p>
            <a:pPr algn="ctr">
              <a:lnSpc>
                <a:spcPts val="2362"/>
              </a:lnSpc>
            </a:pPr>
            <a:r>
              <a:rPr lang="en-US" sz="1600" dirty="0">
                <a:solidFill>
                  <a:srgbClr val="383836"/>
                </a:solidFill>
                <a:latin typeface="Migra Extra-Light"/>
                <a:ea typeface="Migra Extra-Light"/>
                <a:cs typeface="Migra Extra-Light"/>
                <a:sym typeface="Migra Extra-Light"/>
              </a:rPr>
              <a:t>Down Payment </a:t>
            </a:r>
          </a:p>
        </p:txBody>
      </p:sp>
      <p:grpSp>
        <p:nvGrpSpPr>
          <p:cNvPr id="5" name="Group 2">
            <a:extLst>
              <a:ext uri="{FF2B5EF4-FFF2-40B4-BE49-F238E27FC236}">
                <a16:creationId xmlns:a16="http://schemas.microsoft.com/office/drawing/2014/main" xmlns="" id="{C51BF5E4-FB34-4F5E-B9B7-7C9590309E1F}"/>
              </a:ext>
            </a:extLst>
          </p:cNvPr>
          <p:cNvGrpSpPr>
            <a:grpSpLocks noChangeAspect="1"/>
          </p:cNvGrpSpPr>
          <p:nvPr/>
        </p:nvGrpSpPr>
        <p:grpSpPr>
          <a:xfrm>
            <a:off x="3048000" y="2247900"/>
            <a:ext cx="1066800" cy="839981"/>
            <a:chOff x="0" y="0"/>
            <a:chExt cx="913270" cy="839978"/>
          </a:xfrm>
        </p:grpSpPr>
        <p:sp>
          <p:nvSpPr>
            <p:cNvPr id="48" name="Freeform 3">
              <a:extLst>
                <a:ext uri="{FF2B5EF4-FFF2-40B4-BE49-F238E27FC236}">
                  <a16:creationId xmlns:a16="http://schemas.microsoft.com/office/drawing/2014/main" xmlns="" id="{24A57BAE-628D-4F0E-A395-D878850D5D0D}"/>
                </a:ext>
              </a:extLst>
            </p:cNvPr>
            <p:cNvSpPr/>
            <p:nvPr/>
          </p:nvSpPr>
          <p:spPr>
            <a:xfrm>
              <a:off x="333756" y="514731"/>
              <a:ext cx="282702" cy="145034"/>
            </a:xfrm>
            <a:custGeom>
              <a:avLst/>
              <a:gdLst/>
              <a:ahLst/>
              <a:cxnLst/>
              <a:rect l="l" t="t" r="r" b="b"/>
              <a:pathLst>
                <a:path w="282702" h="145034">
                  <a:moveTo>
                    <a:pt x="71882" y="21463"/>
                  </a:moveTo>
                  <a:cubicBezTo>
                    <a:pt x="67564" y="14732"/>
                    <a:pt x="63881" y="7366"/>
                    <a:pt x="59563" y="0"/>
                  </a:cubicBezTo>
                  <a:cubicBezTo>
                    <a:pt x="23241" y="14097"/>
                    <a:pt x="0" y="37465"/>
                    <a:pt x="0" y="65151"/>
                  </a:cubicBezTo>
                  <a:cubicBezTo>
                    <a:pt x="0" y="109982"/>
                    <a:pt x="62103" y="145034"/>
                    <a:pt x="141351" y="145034"/>
                  </a:cubicBezTo>
                  <a:cubicBezTo>
                    <a:pt x="220599" y="145034"/>
                    <a:pt x="282702" y="109982"/>
                    <a:pt x="282702" y="65151"/>
                  </a:cubicBezTo>
                  <a:cubicBezTo>
                    <a:pt x="282702" y="37465"/>
                    <a:pt x="259334" y="14097"/>
                    <a:pt x="223139" y="0"/>
                  </a:cubicBezTo>
                  <a:cubicBezTo>
                    <a:pt x="218821" y="7366"/>
                    <a:pt x="214503" y="14732"/>
                    <a:pt x="210820" y="21463"/>
                  </a:cubicBezTo>
                  <a:cubicBezTo>
                    <a:pt x="240284" y="32512"/>
                    <a:pt x="258191" y="49149"/>
                    <a:pt x="258191" y="65151"/>
                  </a:cubicBezTo>
                  <a:cubicBezTo>
                    <a:pt x="258191" y="91567"/>
                    <a:pt x="210312" y="120523"/>
                    <a:pt x="141351" y="120523"/>
                  </a:cubicBezTo>
                  <a:cubicBezTo>
                    <a:pt x="72390" y="120523"/>
                    <a:pt x="24511" y="91694"/>
                    <a:pt x="24511" y="65151"/>
                  </a:cubicBezTo>
                  <a:cubicBezTo>
                    <a:pt x="24511" y="49149"/>
                    <a:pt x="42291" y="32004"/>
                    <a:pt x="71882" y="21463"/>
                  </a:cubicBezTo>
                  <a:close/>
                </a:path>
              </a:pathLst>
            </a:custGeom>
            <a:solidFill>
              <a:srgbClr val="373533"/>
            </a:solidFill>
          </p:spPr>
        </p:sp>
        <p:sp>
          <p:nvSpPr>
            <p:cNvPr id="49" name="Freeform 4">
              <a:extLst>
                <a:ext uri="{FF2B5EF4-FFF2-40B4-BE49-F238E27FC236}">
                  <a16:creationId xmlns:a16="http://schemas.microsoft.com/office/drawing/2014/main" xmlns="" id="{AE8BEB36-9B7A-423C-BD61-0449F9936EF0}"/>
                </a:ext>
              </a:extLst>
            </p:cNvPr>
            <p:cNvSpPr/>
            <p:nvPr/>
          </p:nvSpPr>
          <p:spPr>
            <a:xfrm>
              <a:off x="58928" y="432181"/>
              <a:ext cx="795401" cy="344170"/>
            </a:xfrm>
            <a:custGeom>
              <a:avLst/>
              <a:gdLst/>
              <a:ahLst/>
              <a:cxnLst/>
              <a:rect l="l" t="t" r="r" b="b"/>
              <a:pathLst>
                <a:path w="795401" h="344170">
                  <a:moveTo>
                    <a:pt x="189357" y="24638"/>
                  </a:moveTo>
                  <a:cubicBezTo>
                    <a:pt x="191262" y="30226"/>
                    <a:pt x="196088" y="35687"/>
                    <a:pt x="202311" y="43053"/>
                  </a:cubicBezTo>
                  <a:cubicBezTo>
                    <a:pt x="224409" y="69469"/>
                    <a:pt x="258191" y="109474"/>
                    <a:pt x="199898" y="159893"/>
                  </a:cubicBezTo>
                  <a:cubicBezTo>
                    <a:pt x="194945" y="162941"/>
                    <a:pt x="173482" y="177673"/>
                    <a:pt x="159385" y="202946"/>
                  </a:cubicBezTo>
                  <a:lnTo>
                    <a:pt x="74422" y="202946"/>
                  </a:lnTo>
                  <a:lnTo>
                    <a:pt x="144526" y="24765"/>
                  </a:lnTo>
                  <a:close/>
                  <a:moveTo>
                    <a:pt x="148717" y="227457"/>
                  </a:moveTo>
                  <a:cubicBezTo>
                    <a:pt x="148082" y="228727"/>
                    <a:pt x="148082" y="230505"/>
                    <a:pt x="147447" y="231775"/>
                  </a:cubicBezTo>
                  <a:cubicBezTo>
                    <a:pt x="141859" y="260096"/>
                    <a:pt x="148717" y="289560"/>
                    <a:pt x="168402" y="319659"/>
                  </a:cubicBezTo>
                  <a:lnTo>
                    <a:pt x="28956" y="319659"/>
                  </a:lnTo>
                  <a:lnTo>
                    <a:pt x="65278" y="227457"/>
                  </a:lnTo>
                  <a:close/>
                  <a:moveTo>
                    <a:pt x="144399" y="0"/>
                  </a:moveTo>
                  <a:cubicBezTo>
                    <a:pt x="133985" y="0"/>
                    <a:pt x="124714" y="6096"/>
                    <a:pt x="121031" y="16002"/>
                  </a:cubicBezTo>
                  <a:cubicBezTo>
                    <a:pt x="121031" y="16002"/>
                    <a:pt x="6096" y="310388"/>
                    <a:pt x="6096" y="311023"/>
                  </a:cubicBezTo>
                  <a:cubicBezTo>
                    <a:pt x="0" y="327025"/>
                    <a:pt x="12192" y="344170"/>
                    <a:pt x="29464" y="344170"/>
                  </a:cubicBezTo>
                  <a:lnTo>
                    <a:pt x="767080" y="344170"/>
                  </a:lnTo>
                  <a:cubicBezTo>
                    <a:pt x="783082" y="344170"/>
                    <a:pt x="795401" y="326390"/>
                    <a:pt x="789178" y="311023"/>
                  </a:cubicBezTo>
                  <a:lnTo>
                    <a:pt x="674243" y="16129"/>
                  </a:lnTo>
                  <a:cubicBezTo>
                    <a:pt x="670560" y="6858"/>
                    <a:pt x="661289" y="127"/>
                    <a:pt x="650875" y="127"/>
                  </a:cubicBezTo>
                  <a:lnTo>
                    <a:pt x="542798" y="127"/>
                  </a:lnTo>
                  <a:cubicBezTo>
                    <a:pt x="538480" y="8763"/>
                    <a:pt x="534162" y="16764"/>
                    <a:pt x="529844" y="24765"/>
                  </a:cubicBezTo>
                  <a:lnTo>
                    <a:pt x="640461" y="24765"/>
                  </a:lnTo>
                  <a:cubicBezTo>
                    <a:pt x="639191" y="30353"/>
                    <a:pt x="638556" y="37719"/>
                    <a:pt x="638048" y="46228"/>
                  </a:cubicBezTo>
                  <a:cubicBezTo>
                    <a:pt x="635000" y="81280"/>
                    <a:pt x="630047" y="133477"/>
                    <a:pt x="582168" y="157480"/>
                  </a:cubicBezTo>
                  <a:cubicBezTo>
                    <a:pt x="580263" y="168529"/>
                    <a:pt x="576580" y="178943"/>
                    <a:pt x="570484" y="188849"/>
                  </a:cubicBezTo>
                  <a:cubicBezTo>
                    <a:pt x="650367" y="166116"/>
                    <a:pt x="659003" y="92964"/>
                    <a:pt x="662686" y="51181"/>
                  </a:cubicBezTo>
                  <a:lnTo>
                    <a:pt x="721741" y="202946"/>
                  </a:lnTo>
                  <a:lnTo>
                    <a:pt x="558673" y="202946"/>
                  </a:lnTo>
                  <a:cubicBezTo>
                    <a:pt x="550037" y="212217"/>
                    <a:pt x="538353" y="220726"/>
                    <a:pt x="525526" y="227584"/>
                  </a:cubicBezTo>
                  <a:lnTo>
                    <a:pt x="730885" y="227584"/>
                  </a:lnTo>
                  <a:lnTo>
                    <a:pt x="767207" y="319786"/>
                  </a:lnTo>
                  <a:lnTo>
                    <a:pt x="313436" y="319786"/>
                  </a:lnTo>
                  <a:cubicBezTo>
                    <a:pt x="319024" y="288417"/>
                    <a:pt x="329438" y="262636"/>
                    <a:pt x="344805" y="242316"/>
                  </a:cubicBezTo>
                  <a:cubicBezTo>
                    <a:pt x="336169" y="239903"/>
                    <a:pt x="328168" y="236728"/>
                    <a:pt x="320802" y="233680"/>
                  </a:cubicBezTo>
                  <a:cubicBezTo>
                    <a:pt x="305435" y="257048"/>
                    <a:pt x="294386" y="285369"/>
                    <a:pt x="288798" y="319786"/>
                  </a:cubicBezTo>
                  <a:lnTo>
                    <a:pt x="199136" y="319786"/>
                  </a:lnTo>
                  <a:cubicBezTo>
                    <a:pt x="199136" y="319151"/>
                    <a:pt x="198501" y="319151"/>
                    <a:pt x="198501" y="318516"/>
                  </a:cubicBezTo>
                  <a:cubicBezTo>
                    <a:pt x="179451" y="293370"/>
                    <a:pt x="164719" y="259461"/>
                    <a:pt x="175768" y="227584"/>
                  </a:cubicBezTo>
                  <a:lnTo>
                    <a:pt x="308610" y="227584"/>
                  </a:lnTo>
                  <a:cubicBezTo>
                    <a:pt x="295656" y="220853"/>
                    <a:pt x="284607" y="212217"/>
                    <a:pt x="275463" y="202946"/>
                  </a:cubicBezTo>
                  <a:lnTo>
                    <a:pt x="189357" y="202946"/>
                  </a:lnTo>
                  <a:cubicBezTo>
                    <a:pt x="197358" y="193167"/>
                    <a:pt x="206629" y="186944"/>
                    <a:pt x="215773" y="178943"/>
                  </a:cubicBezTo>
                  <a:cubicBezTo>
                    <a:pt x="293878" y="112522"/>
                    <a:pt x="243459" y="52959"/>
                    <a:pt x="221869" y="27178"/>
                  </a:cubicBezTo>
                  <a:cubicBezTo>
                    <a:pt x="221234" y="26543"/>
                    <a:pt x="220599" y="25273"/>
                    <a:pt x="219456" y="24765"/>
                  </a:cubicBezTo>
                  <a:lnTo>
                    <a:pt x="303657" y="24765"/>
                  </a:lnTo>
                  <a:cubicBezTo>
                    <a:pt x="299339" y="16764"/>
                    <a:pt x="295021" y="8128"/>
                    <a:pt x="290703" y="127"/>
                  </a:cubicBezTo>
                  <a:close/>
                </a:path>
              </a:pathLst>
            </a:custGeom>
            <a:solidFill>
              <a:srgbClr val="373533"/>
            </a:solidFill>
          </p:spPr>
        </p:sp>
        <p:sp>
          <p:nvSpPr>
            <p:cNvPr id="50" name="Freeform 5">
              <a:extLst>
                <a:ext uri="{FF2B5EF4-FFF2-40B4-BE49-F238E27FC236}">
                  <a16:creationId xmlns:a16="http://schemas.microsoft.com/office/drawing/2014/main" xmlns="" id="{DD39A04E-16D3-475A-BA8C-0D8B890EA50D}"/>
                </a:ext>
              </a:extLst>
            </p:cNvPr>
            <p:cNvSpPr/>
            <p:nvPr/>
          </p:nvSpPr>
          <p:spPr>
            <a:xfrm>
              <a:off x="303022" y="63500"/>
              <a:ext cx="344170" cy="528701"/>
            </a:xfrm>
            <a:custGeom>
              <a:avLst/>
              <a:gdLst/>
              <a:ahLst/>
              <a:cxnLst/>
              <a:rect l="l" t="t" r="r" b="b"/>
              <a:pathLst>
                <a:path w="344170" h="528701">
                  <a:moveTo>
                    <a:pt x="172085" y="528574"/>
                  </a:moveTo>
                  <a:cubicBezTo>
                    <a:pt x="176403" y="528574"/>
                    <a:pt x="180086" y="526161"/>
                    <a:pt x="182499" y="522986"/>
                  </a:cubicBezTo>
                  <a:cubicBezTo>
                    <a:pt x="189230" y="512572"/>
                    <a:pt x="344170" y="264287"/>
                    <a:pt x="344170" y="172593"/>
                  </a:cubicBezTo>
                  <a:cubicBezTo>
                    <a:pt x="344170" y="79248"/>
                    <a:pt x="265430" y="0"/>
                    <a:pt x="172085" y="0"/>
                  </a:cubicBezTo>
                  <a:cubicBezTo>
                    <a:pt x="78740" y="0"/>
                    <a:pt x="0" y="79248"/>
                    <a:pt x="0" y="172720"/>
                  </a:cubicBezTo>
                  <a:cubicBezTo>
                    <a:pt x="0" y="263652"/>
                    <a:pt x="154940" y="511937"/>
                    <a:pt x="161671" y="523113"/>
                  </a:cubicBezTo>
                  <a:cubicBezTo>
                    <a:pt x="164084" y="526161"/>
                    <a:pt x="167767" y="528701"/>
                    <a:pt x="172085" y="528701"/>
                  </a:cubicBezTo>
                  <a:close/>
                  <a:moveTo>
                    <a:pt x="172085" y="24511"/>
                  </a:moveTo>
                  <a:cubicBezTo>
                    <a:pt x="250698" y="24511"/>
                    <a:pt x="319659" y="93980"/>
                    <a:pt x="319659" y="172593"/>
                  </a:cubicBezTo>
                  <a:cubicBezTo>
                    <a:pt x="319659" y="243840"/>
                    <a:pt x="207137" y="434467"/>
                    <a:pt x="172085" y="492760"/>
                  </a:cubicBezTo>
                  <a:cubicBezTo>
                    <a:pt x="137033" y="434975"/>
                    <a:pt x="24511" y="243840"/>
                    <a:pt x="24511" y="172593"/>
                  </a:cubicBezTo>
                  <a:cubicBezTo>
                    <a:pt x="24511" y="93980"/>
                    <a:pt x="93345" y="24511"/>
                    <a:pt x="172085" y="24511"/>
                  </a:cubicBezTo>
                  <a:close/>
                </a:path>
              </a:pathLst>
            </a:custGeom>
            <a:solidFill>
              <a:srgbClr val="373533"/>
            </a:solidFill>
          </p:spPr>
        </p:sp>
        <p:sp>
          <p:nvSpPr>
            <p:cNvPr id="51" name="Freeform 6">
              <a:extLst>
                <a:ext uri="{FF2B5EF4-FFF2-40B4-BE49-F238E27FC236}">
                  <a16:creationId xmlns:a16="http://schemas.microsoft.com/office/drawing/2014/main" xmlns="" id="{5439C994-D8D2-4611-B2DD-33BD3D7FD7F2}"/>
                </a:ext>
              </a:extLst>
            </p:cNvPr>
            <p:cNvSpPr/>
            <p:nvPr/>
          </p:nvSpPr>
          <p:spPr>
            <a:xfrm>
              <a:off x="407543" y="192659"/>
              <a:ext cx="135128" cy="135128"/>
            </a:xfrm>
            <a:custGeom>
              <a:avLst/>
              <a:gdLst/>
              <a:ahLst/>
              <a:cxnLst/>
              <a:rect l="l" t="t" r="r" b="b"/>
              <a:pathLst>
                <a:path w="135128" h="135128">
                  <a:moveTo>
                    <a:pt x="135128" y="67564"/>
                  </a:moveTo>
                  <a:cubicBezTo>
                    <a:pt x="135128" y="30099"/>
                    <a:pt x="105029" y="0"/>
                    <a:pt x="67564" y="0"/>
                  </a:cubicBezTo>
                  <a:cubicBezTo>
                    <a:pt x="30099" y="0"/>
                    <a:pt x="0" y="30099"/>
                    <a:pt x="0" y="67564"/>
                  </a:cubicBezTo>
                  <a:cubicBezTo>
                    <a:pt x="0" y="105029"/>
                    <a:pt x="30099" y="135128"/>
                    <a:pt x="67564" y="135128"/>
                  </a:cubicBezTo>
                  <a:cubicBezTo>
                    <a:pt x="105029" y="135128"/>
                    <a:pt x="135128" y="105029"/>
                    <a:pt x="135128" y="67564"/>
                  </a:cubicBezTo>
                  <a:close/>
                  <a:moveTo>
                    <a:pt x="24511" y="67564"/>
                  </a:moveTo>
                  <a:cubicBezTo>
                    <a:pt x="24511" y="43561"/>
                    <a:pt x="43561" y="24511"/>
                    <a:pt x="67564" y="24511"/>
                  </a:cubicBezTo>
                  <a:cubicBezTo>
                    <a:pt x="91567" y="24511"/>
                    <a:pt x="110617" y="43561"/>
                    <a:pt x="110617" y="67564"/>
                  </a:cubicBezTo>
                  <a:cubicBezTo>
                    <a:pt x="110617" y="91567"/>
                    <a:pt x="91567" y="110617"/>
                    <a:pt x="67564" y="110617"/>
                  </a:cubicBezTo>
                  <a:cubicBezTo>
                    <a:pt x="43561" y="110617"/>
                    <a:pt x="24511" y="91567"/>
                    <a:pt x="24511" y="67564"/>
                  </a:cubicBezTo>
                  <a:close/>
                </a:path>
              </a:pathLst>
            </a:custGeom>
            <a:solidFill>
              <a:srgbClr val="373533"/>
            </a:solidFill>
          </p:spPr>
        </p:sp>
      </p:grpSp>
      <p:sp>
        <p:nvSpPr>
          <p:cNvPr id="52" name="Freeform 7">
            <a:extLst>
              <a:ext uri="{FF2B5EF4-FFF2-40B4-BE49-F238E27FC236}">
                <a16:creationId xmlns:a16="http://schemas.microsoft.com/office/drawing/2014/main" xmlns="" id="{FD932B5C-E6C2-4615-9367-3FCD02B7642C}"/>
              </a:ext>
            </a:extLst>
          </p:cNvPr>
          <p:cNvSpPr/>
          <p:nvPr/>
        </p:nvSpPr>
        <p:spPr>
          <a:xfrm>
            <a:off x="6019800" y="2019300"/>
            <a:ext cx="832152" cy="1096956"/>
          </a:xfrm>
          <a:custGeom>
            <a:avLst/>
            <a:gdLst/>
            <a:ahLst/>
            <a:cxnLst/>
            <a:rect l="l" t="t" r="r" b="b"/>
            <a:pathLst>
              <a:path w="832152" h="1096956">
                <a:moveTo>
                  <a:pt x="0" y="0"/>
                </a:moveTo>
                <a:lnTo>
                  <a:pt x="832151" y="0"/>
                </a:lnTo>
                <a:lnTo>
                  <a:pt x="832151" y="1096957"/>
                </a:lnTo>
                <a:lnTo>
                  <a:pt x="0" y="1096957"/>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53" name="Freeform 8">
            <a:extLst>
              <a:ext uri="{FF2B5EF4-FFF2-40B4-BE49-F238E27FC236}">
                <a16:creationId xmlns:a16="http://schemas.microsoft.com/office/drawing/2014/main" xmlns="" id="{60546B4C-6A93-4129-BFEE-8F04028BA4A2}"/>
              </a:ext>
            </a:extLst>
          </p:cNvPr>
          <p:cNvSpPr/>
          <p:nvPr/>
        </p:nvSpPr>
        <p:spPr>
          <a:xfrm>
            <a:off x="8915400" y="2247900"/>
            <a:ext cx="898218" cy="825122"/>
          </a:xfrm>
          <a:custGeom>
            <a:avLst/>
            <a:gdLst/>
            <a:ahLst/>
            <a:cxnLst/>
            <a:rect l="l" t="t" r="r" b="b"/>
            <a:pathLst>
              <a:path w="898217" h="825122">
                <a:moveTo>
                  <a:pt x="0" y="0"/>
                </a:moveTo>
                <a:lnTo>
                  <a:pt x="898217" y="0"/>
                </a:lnTo>
                <a:lnTo>
                  <a:pt x="898217" y="825122"/>
                </a:lnTo>
                <a:lnTo>
                  <a:pt x="0" y="825122"/>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pic>
        <p:nvPicPr>
          <p:cNvPr id="29" name="Image 28" descr="smh.png"/>
          <p:cNvPicPr>
            <a:picLocks noChangeAspect="1"/>
          </p:cNvPicPr>
          <p:nvPr/>
        </p:nvPicPr>
        <p:blipFill>
          <a:blip r:embed="rId13" cstate="print"/>
          <a:stretch>
            <a:fillRect/>
          </a:stretch>
        </p:blipFill>
        <p:spPr>
          <a:xfrm>
            <a:off x="381000" y="495300"/>
            <a:ext cx="2298413" cy="88888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2611</TotalTime>
  <Words>912</Words>
  <Application>Microsoft Office PowerPoint</Application>
  <PresentationFormat>Personnalisé</PresentationFormat>
  <Paragraphs>187</Paragraphs>
  <Slides>37</Slides>
  <Notes>1</Notes>
  <HiddenSlides>0</HiddenSlides>
  <MMClips>0</MMClips>
  <ScaleCrop>false</ScaleCrop>
  <HeadingPairs>
    <vt:vector size="6" baseType="variant">
      <vt:variant>
        <vt:lpstr>Polices utilisées</vt:lpstr>
      </vt:variant>
      <vt:variant>
        <vt:i4>21</vt:i4>
      </vt:variant>
      <vt:variant>
        <vt:lpstr>Thème</vt:lpstr>
      </vt:variant>
      <vt:variant>
        <vt:i4>1</vt:i4>
      </vt:variant>
      <vt:variant>
        <vt:lpstr>Titres des diapositives</vt:lpstr>
      </vt:variant>
      <vt:variant>
        <vt:i4>37</vt:i4>
      </vt:variant>
    </vt:vector>
  </HeadingPairs>
  <TitlesOfParts>
    <vt:vector size="59" baseType="lpstr">
      <vt:lpstr>Arial</vt:lpstr>
      <vt:lpstr>Calibri</vt:lpstr>
      <vt:lpstr>Segoe UI Black</vt:lpstr>
      <vt:lpstr>RoxboroughCF Semi-Bold</vt:lpstr>
      <vt:lpstr>Playfair Display</vt:lpstr>
      <vt:lpstr>Open Sauce</vt:lpstr>
      <vt:lpstr>Malgun Gothic</vt:lpstr>
      <vt:lpstr>Migra Extra-Light</vt:lpstr>
      <vt:lpstr>Migra Ultra-Bold</vt:lpstr>
      <vt:lpstr>Bell MT</vt:lpstr>
      <vt:lpstr>Microsoft JhengHei</vt:lpstr>
      <vt:lpstr>Montserrat Bold</vt:lpstr>
      <vt:lpstr>Montserrat</vt:lpstr>
      <vt:lpstr>Roboto</vt:lpstr>
      <vt:lpstr>Open Sans Light</vt:lpstr>
      <vt:lpstr>Arial MT</vt:lpstr>
      <vt:lpstr>Cambria</vt:lpstr>
      <vt:lpstr>Calibri Light</vt:lpstr>
      <vt:lpstr>Verdana</vt:lpstr>
      <vt:lpstr>Tahoma</vt:lpstr>
      <vt:lpstr>RoxboroughCF Light</vt:lpstr>
      <vt:lpstr>Office Theme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GALLERY</vt:lpstr>
      <vt:lpstr>10 Minutes Al Maktoum International Airport</vt:lpstr>
      <vt:lpstr>Diapositive 20</vt:lpstr>
      <vt:lpstr>Diapositive 21</vt:lpstr>
      <vt:lpstr>GALLERY</vt:lpstr>
      <vt:lpstr>01 Minutes IMG Worlds</vt:lpstr>
      <vt:lpstr>Diapositive 24</vt:lpstr>
      <vt:lpstr>Diapositive 25</vt:lpstr>
      <vt:lpstr>Diapositive 26</vt:lpstr>
      <vt:lpstr>Diapositive 27</vt:lpstr>
      <vt:lpstr>Diapositive 28</vt:lpstr>
      <vt:lpstr>Diapositive 29</vt:lpstr>
      <vt:lpstr>GALLERY</vt:lpstr>
      <vt:lpstr>05 Minutes Dubai Mall</vt:lpstr>
      <vt:lpstr>Diapositive 32</vt:lpstr>
      <vt:lpstr>Diapositive 33</vt:lpstr>
      <vt:lpstr>Diapositive 34</vt:lpstr>
      <vt:lpstr>Diapositive 35</vt:lpstr>
      <vt:lpstr>Diapositive 36</vt:lpstr>
      <vt:lpstr>Diapositive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Exciting Opportunities Lavera (2)-compressed.pdf</dc:title>
  <dc:creator>user</dc:creator>
  <cp:lastModifiedBy>Utilisateur Windows</cp:lastModifiedBy>
  <cp:revision>90</cp:revision>
  <dcterms:created xsi:type="dcterms:W3CDTF">2006-08-16T00:00:00Z</dcterms:created>
  <dcterms:modified xsi:type="dcterms:W3CDTF">2025-06-01T23:33:57Z</dcterms:modified>
  <dc:identifier>DAGkObqvXNg</dc:identifier>
</cp:coreProperties>
</file>